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95" r:id="rId1"/>
  </p:sldMasterIdLst>
  <p:notesMasterIdLst>
    <p:notesMasterId r:id="rId31"/>
  </p:notesMasterIdLst>
  <p:sldIdLst>
    <p:sldId id="256" r:id="rId2"/>
    <p:sldId id="258" r:id="rId3"/>
    <p:sldId id="259" r:id="rId4"/>
    <p:sldId id="320" r:id="rId5"/>
    <p:sldId id="319" r:id="rId6"/>
    <p:sldId id="331" r:id="rId7"/>
    <p:sldId id="337" r:id="rId8"/>
    <p:sldId id="339" r:id="rId9"/>
    <p:sldId id="322" r:id="rId10"/>
    <p:sldId id="323" r:id="rId11"/>
    <p:sldId id="324" r:id="rId12"/>
    <p:sldId id="327" r:id="rId13"/>
    <p:sldId id="325" r:id="rId14"/>
    <p:sldId id="326" r:id="rId15"/>
    <p:sldId id="352" r:id="rId16"/>
    <p:sldId id="340" r:id="rId17"/>
    <p:sldId id="342" r:id="rId18"/>
    <p:sldId id="345" r:id="rId19"/>
    <p:sldId id="347" r:id="rId20"/>
    <p:sldId id="348" r:id="rId21"/>
    <p:sldId id="349" r:id="rId22"/>
    <p:sldId id="350" r:id="rId23"/>
    <p:sldId id="358" r:id="rId24"/>
    <p:sldId id="355" r:id="rId25"/>
    <p:sldId id="257" r:id="rId26"/>
    <p:sldId id="356" r:id="rId27"/>
    <p:sldId id="357" r:id="rId28"/>
    <p:sldId id="354" r:id="rId29"/>
    <p:sldId id="353" r:id="rId30"/>
  </p:sldIdLst>
  <p:sldSz cx="12188825" cy="6858000"/>
  <p:notesSz cx="7010400" cy="9296400"/>
  <p:embeddedFontLst>
    <p:embeddedFont>
      <p:font typeface="Calibri" panose="020F0502020204030204" pitchFamily="34" charset="0"/>
      <p:regular r:id="rId32"/>
      <p:bold r:id="rId33"/>
      <p:italic r:id="rId34"/>
      <p:boldItalic r:id="rId35"/>
    </p:embeddedFont>
    <p:embeddedFont>
      <p:font typeface="Poppins" panose="020F0502020204030204" pitchFamily="34" charset="0"/>
      <p:regular r:id="rId36"/>
      <p:bold r:id="rId37"/>
      <p:italic r:id="rId38"/>
      <p:boldItalic r:id="rId39"/>
    </p:embeddedFont>
    <p:embeddedFont>
      <p:font typeface="Poppins SemiBold" pitchFamily="2" charset="77"/>
      <p:regular r:id="rId40"/>
      <p:bold r:id="rId41"/>
      <p:italic r:id="rId42"/>
      <p:boldItalic r:id="rId43"/>
    </p:embeddedFont>
    <p:embeddedFont>
      <p:font typeface="Salesforce Sans" panose="020B0505020202020203" pitchFamily="34" charset="77"/>
      <p:regular r:id="rId44"/>
      <p:bold r:id="rId45"/>
      <p:italic r:id="rId46"/>
      <p:boldItalic r:id="rId47"/>
    </p:embeddedFont>
    <p:embeddedFont>
      <p:font typeface="Salesforce Sans Light" panose="020B0305020202020203" pitchFamily="34" charset="77"/>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p:restoredTop sz="91041"/>
  </p:normalViewPr>
  <p:slideViewPr>
    <p:cSldViewPr snapToGrid="0" snapToObjects="1">
      <p:cViewPr varScale="1">
        <p:scale>
          <a:sx n="118" d="100"/>
          <a:sy n="118" d="100"/>
        </p:scale>
        <p:origin x="208"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3a0564293_1_37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3a0564293_1_37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Microtasks:</a:t>
            </a:r>
          </a:p>
          <a:p>
            <a:pPr lvl="1">
              <a:buFont typeface="Arial" panose="020B0604020202020204" pitchFamily="34" charset="0"/>
              <a:buChar char="•"/>
            </a:pPr>
            <a:r>
              <a:rPr lang="en-US" dirty="0" err="1"/>
              <a:t>MutationObserver</a:t>
            </a:r>
            <a:endParaRPr lang="en-US" dirty="0"/>
          </a:p>
          <a:p>
            <a:pPr lvl="1">
              <a:buFont typeface="Arial" panose="020B0604020202020204" pitchFamily="34" charset="0"/>
              <a:buChar char="•"/>
            </a:pPr>
            <a:r>
              <a:rPr lang="en-US" dirty="0" err="1"/>
              <a:t>Promise.then</a:t>
            </a:r>
            <a:r>
              <a:rPr lang="en-US" dirty="0"/>
              <a:t>() and </a:t>
            </a:r>
            <a:r>
              <a:rPr lang="en-US" dirty="0" err="1"/>
              <a:t>Promise.catch</a:t>
            </a:r>
            <a:r>
              <a:rPr lang="en-US" dirty="0"/>
              <a:t>() </a:t>
            </a:r>
          </a:p>
          <a:p>
            <a:pPr lvl="1">
              <a:buFont typeface="Arial" panose="020B0604020202020204" pitchFamily="34" charset="0"/>
              <a:buChar char="•"/>
            </a:pPr>
            <a:r>
              <a:rPr lang="en-US" dirty="0"/>
              <a:t>V8 garbage collection process</a:t>
            </a:r>
          </a:p>
          <a:p>
            <a:pPr lvl="1">
              <a:buFont typeface="Arial" panose="020B0604020202020204" pitchFamily="34" charset="0"/>
              <a:buChar char="•"/>
            </a:pPr>
            <a:r>
              <a:rPr lang="en-US" dirty="0" err="1"/>
              <a:t>NodeJs</a:t>
            </a:r>
            <a:r>
              <a:rPr lang="en-US" dirty="0"/>
              <a:t> </a:t>
            </a:r>
            <a:r>
              <a:rPr lang="en-US" dirty="0" err="1"/>
              <a:t>process.nextTick</a:t>
            </a:r>
            <a:r>
              <a:rPr lang="en-US" dirty="0"/>
              <a:t>() </a:t>
            </a:r>
          </a:p>
          <a:p>
            <a:pPr lvl="0">
              <a:buFont typeface="Arial" panose="020B0604020202020204" pitchFamily="34" charset="0"/>
              <a:buChar char="•"/>
            </a:pPr>
            <a:r>
              <a:rPr lang="en-US" dirty="0" err="1"/>
              <a:t>Macrotasks</a:t>
            </a:r>
            <a:r>
              <a:rPr lang="en-US" dirty="0"/>
              <a:t>:</a:t>
            </a:r>
          </a:p>
          <a:p>
            <a:pPr lvl="1">
              <a:buFont typeface="Arial" panose="020B0604020202020204" pitchFamily="34" charset="0"/>
              <a:buChar char="•"/>
            </a:pPr>
            <a:r>
              <a:rPr lang="en-US" dirty="0" err="1"/>
              <a:t>setTimeout</a:t>
            </a:r>
            <a:r>
              <a:rPr lang="en-US" dirty="0"/>
              <a:t>, </a:t>
            </a:r>
            <a:r>
              <a:rPr lang="en-US" dirty="0" err="1"/>
              <a:t>setInterval</a:t>
            </a:r>
            <a:r>
              <a:rPr lang="en-US" dirty="0"/>
              <a:t>, </a:t>
            </a:r>
            <a:r>
              <a:rPr lang="en-US" dirty="0" err="1"/>
              <a:t>setImmediate</a:t>
            </a:r>
            <a:endParaRPr lang="en-US" dirty="0"/>
          </a:p>
          <a:p>
            <a:pPr lvl="1">
              <a:buFont typeface="Arial" panose="020B0604020202020204" pitchFamily="34" charset="0"/>
              <a:buChar char="•"/>
            </a:pPr>
            <a:r>
              <a:rPr lang="en-US" dirty="0"/>
              <a:t>I/O</a:t>
            </a:r>
          </a:p>
          <a:p>
            <a:pPr lvl="0">
              <a:buFont typeface="Arial" panose="020B0604020202020204" pitchFamily="34" charset="0"/>
              <a:buChar char="•"/>
            </a:pPr>
            <a:r>
              <a:rPr lang="en-US" dirty="0"/>
              <a:t>Notes:</a:t>
            </a:r>
          </a:p>
          <a:p>
            <a:pPr lvl="1">
              <a:buFont typeface="Arial" panose="020B0604020202020204" pitchFamily="34" charset="0"/>
              <a:buChar char="•"/>
            </a:pPr>
            <a:r>
              <a:rPr lang="en-US" dirty="0" err="1"/>
              <a:t>dispatchEvent</a:t>
            </a:r>
            <a:r>
              <a:rPr lang="en-US" dirty="0"/>
              <a:t>(new </a:t>
            </a:r>
            <a:r>
              <a:rPr lang="en-US" dirty="0" err="1"/>
              <a:t>CustomEvent</a:t>
            </a:r>
            <a:r>
              <a:rPr lang="en-US" dirty="0"/>
              <a:t>()) is synchronous.</a:t>
            </a:r>
          </a:p>
          <a:p>
            <a:endParaRPr lang="en-US" dirty="0"/>
          </a:p>
          <a:p>
            <a:r>
              <a:rPr lang="en-US" dirty="0"/>
              <a:t>=== Reference:</a:t>
            </a:r>
          </a:p>
          <a:p>
            <a:pPr>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-US/docs/Web/API/HTML_DOM_API/</a:t>
            </a:r>
            <a:r>
              <a:rPr lang="en-US" dirty="0" err="1"/>
              <a:t>Microtask_guide</a:t>
            </a:r>
            <a:endParaRPr lang="en-US" dirty="0"/>
          </a:p>
          <a:p>
            <a:pPr lvl="1">
              <a:buFont typeface="Arial" panose="020B0604020202020204" pitchFamily="34" charset="0"/>
              <a:buChar char="•"/>
            </a:pPr>
            <a:r>
              <a:rPr lang="en-US" dirty="0"/>
              <a:t>Prefer `</a:t>
            </a:r>
            <a:r>
              <a:rPr lang="en-US" dirty="0" err="1"/>
              <a:t>queueMicrotask</a:t>
            </a:r>
            <a:r>
              <a:rPr lang="en-US" dirty="0"/>
              <a:t>(()=&gt;{})` over `</a:t>
            </a:r>
            <a:r>
              <a:rPr lang="en-US" dirty="0" err="1"/>
              <a:t>Promise.resolve</a:t>
            </a:r>
            <a:r>
              <a:rPr lang="en-US" dirty="0"/>
              <a:t>().then(()=&gt;{})`</a:t>
            </a:r>
          </a:p>
          <a:p>
            <a:pPr lvl="2">
              <a:buFont typeface="Arial" panose="020B0604020202020204" pitchFamily="34" charset="0"/>
              <a:buChar char="•"/>
            </a:pPr>
            <a:r>
              <a:rPr lang="en-US" dirty="0"/>
              <a:t>(if Available: https://</a:t>
            </a:r>
            <a:r>
              <a:rPr lang="en-US" dirty="0" err="1"/>
              <a:t>developer.mozilla.org</a:t>
            </a:r>
            <a:r>
              <a:rPr lang="en-US" dirty="0"/>
              <a:t>/</a:t>
            </a:r>
            <a:r>
              <a:rPr lang="en-US" dirty="0" err="1"/>
              <a:t>en</a:t>
            </a:r>
            <a:r>
              <a:rPr lang="en-US" dirty="0"/>
              <a:t>-US/docs/Web/API/</a:t>
            </a:r>
            <a:r>
              <a:rPr lang="en-US" dirty="0" err="1"/>
              <a:t>WindowOrWorkerGlobalScope</a:t>
            </a:r>
            <a:r>
              <a:rPr lang="en-US" dirty="0"/>
              <a:t>/</a:t>
            </a:r>
            <a:r>
              <a:rPr lang="en-US" dirty="0" err="1"/>
              <a:t>queueMicrotask</a:t>
            </a:r>
            <a:r>
              <a:rPr lang="en-US" dirty="0"/>
              <a:t>)</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-US/docs/Web/API/HTML_DOM_API/</a:t>
            </a:r>
            <a:r>
              <a:rPr lang="en-US" dirty="0" err="1"/>
              <a:t>Microtask_guide</a:t>
            </a:r>
            <a:r>
              <a:rPr lang="en-US" dirty="0"/>
              <a:t>/</a:t>
            </a:r>
            <a:r>
              <a:rPr lang="en-US" dirty="0" err="1"/>
              <a:t>In_depth</a:t>
            </a:r>
            <a:endParaRPr lang="en-US" dirty="0"/>
          </a:p>
          <a:p>
            <a:pPr lvl="1">
              <a:buFont typeface="Arial" panose="020B0604020202020204" pitchFamily="34" charset="0"/>
              <a:buChar char="•"/>
            </a:pPr>
            <a:r>
              <a:rPr lang="en-US" dirty="0"/>
              <a:t>Several windows loaded from the same origin may be running on the same event loop,</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-US/docs/Web/JavaScript/</a:t>
            </a:r>
            <a:r>
              <a:rPr lang="en-US" dirty="0" err="1"/>
              <a:t>EventLoop</a:t>
            </a:r>
            <a:endParaRPr lang="en-US" dirty="0"/>
          </a:p>
          <a:p>
            <a:pPr lvl="1">
              <a:buFont typeface="Arial" panose="020B0604020202020204" pitchFamily="34" charset="0"/>
              <a:buChar char="•"/>
            </a:pPr>
            <a:r>
              <a:rPr lang="en-US" dirty="0" err="1"/>
              <a:t>setTimeout</a:t>
            </a:r>
            <a:r>
              <a:rPr lang="en-US" dirty="0"/>
              <a:t>: The time value represents the (minimum) delay after which the message will be pushed into the queue.</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-US/docs/Learn/JavaScript/Asynchronous/</a:t>
            </a:r>
            <a:r>
              <a:rPr lang="en-US" dirty="0" err="1"/>
              <a:t>Timeouts_and_intervals</a:t>
            </a:r>
            <a:endParaRPr lang="en-US" dirty="0"/>
          </a:p>
          <a:p>
            <a:pPr lvl="1">
              <a:buFont typeface="Arial" panose="020B0604020202020204" pitchFamily="34" charset="0"/>
              <a:buChar char="•"/>
            </a:pPr>
            <a:r>
              <a:rPr lang="en-US" dirty="0" err="1"/>
              <a:t>setTimeout</a:t>
            </a:r>
            <a:r>
              <a:rPr lang="en-US" dirty="0"/>
              <a:t>() vs </a:t>
            </a:r>
            <a:r>
              <a:rPr lang="en-US" dirty="0" err="1"/>
              <a:t>setInterval</a:t>
            </a:r>
            <a:r>
              <a:rPr lang="en-US" dirty="0"/>
              <a:t>()</a:t>
            </a:r>
          </a:p>
          <a:p>
            <a:pPr lvl="2">
              <a:buFont typeface="Arial" panose="020B0604020202020204" pitchFamily="34" charset="0"/>
              <a:buChar char="•"/>
            </a:pPr>
            <a:r>
              <a:rPr lang="en-US" dirty="0" err="1"/>
              <a:t>setInterval</a:t>
            </a:r>
            <a:r>
              <a:rPr lang="en-US" dirty="0"/>
              <a:t>(): The interval you chose includes the time taken to execute the code you want to run in. Let's say that the code takes 40 milliseconds to run — the interval then ends up being only 60 milliseconds.</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-US/docs/Web/JavaScript/Guide/</a:t>
            </a:r>
            <a:r>
              <a:rPr lang="en-US" dirty="0" err="1"/>
              <a:t>Using_promises</a:t>
            </a:r>
            <a:endParaRPr lang="en-US" dirty="0"/>
          </a:p>
          <a:p>
            <a:pPr lvl="1">
              <a:buFont typeface="Arial" panose="020B0604020202020204" pitchFamily="34" charset="0"/>
              <a:buChar char="•"/>
            </a:pPr>
            <a:r>
              <a:rPr lang="en-US" dirty="0"/>
              <a:t>A promise is a returned object to which you attach callbacks, instead of passing callbacks into a function.</a:t>
            </a:r>
          </a:p>
          <a:p>
            <a:pPr marL="914400" marR="0" lvl="1" indent="-22860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tabLst/>
              <a:defRPr/>
            </a:pPr>
            <a:r>
              <a:rPr lang="en-US" dirty="0" err="1"/>
              <a:t>p.then</a:t>
            </a:r>
            <a:r>
              <a:rPr lang="en-US" dirty="0"/>
              <a:t>(</a:t>
            </a:r>
            <a:r>
              <a:rPr lang="en-US" dirty="0" err="1"/>
              <a:t>onFulfilled</a:t>
            </a:r>
            <a:r>
              <a:rPr lang="en-US" dirty="0"/>
              <a:t>[, </a:t>
            </a:r>
            <a:r>
              <a:rPr lang="en-US" dirty="0" err="1"/>
              <a:t>onRejected</a:t>
            </a:r>
            <a:r>
              <a:rPr lang="en-US" dirty="0"/>
              <a:t>]);</a:t>
            </a:r>
          </a:p>
          <a:p>
            <a:pPr lvl="2">
              <a:buFont typeface="Arial" panose="020B0604020202020204" pitchFamily="34" charset="0"/>
              <a:buChar char="•"/>
            </a:pPr>
            <a:r>
              <a:rPr lang="en-US" dirty="0"/>
              <a:t>catch(</a:t>
            </a:r>
            <a:r>
              <a:rPr lang="en-US" dirty="0" err="1"/>
              <a:t>failureCallback</a:t>
            </a:r>
            <a:r>
              <a:rPr lang="en-US" dirty="0"/>
              <a:t>) is short for then(null, </a:t>
            </a:r>
            <a:r>
              <a:rPr lang="en-US" dirty="0" err="1"/>
              <a:t>failureCallback</a:t>
            </a:r>
            <a:r>
              <a:rPr lang="en-US" dirty="0"/>
              <a:t>)</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-US/docs/Web/JavaScript/Reference/</a:t>
            </a:r>
            <a:r>
              <a:rPr lang="en-US" dirty="0" err="1"/>
              <a:t>Global_Objects</a:t>
            </a:r>
            <a:r>
              <a:rPr lang="en-US" dirty="0"/>
              <a:t>/Promise/then</a:t>
            </a:r>
          </a:p>
          <a:p>
            <a:pPr lvl="0">
              <a:buFont typeface="Arial" panose="020B0604020202020204" pitchFamily="34" charset="0"/>
              <a:buChar char="•"/>
            </a:pPr>
            <a:r>
              <a:rPr lang="en-US" dirty="0"/>
              <a:t>https://</a:t>
            </a:r>
            <a:r>
              <a:rPr lang="en-US" dirty="0" err="1"/>
              <a:t>developer.mozilla.org</a:t>
            </a:r>
            <a:r>
              <a:rPr lang="en-US" dirty="0"/>
              <a:t>/</a:t>
            </a:r>
            <a:r>
              <a:rPr lang="en-US" dirty="0" err="1"/>
              <a:t>en</a:t>
            </a:r>
            <a:r>
              <a:rPr lang="en-US" dirty="0"/>
              <a:t>-US/docs/Learn/JavaScript/Asynchronous/</a:t>
            </a:r>
            <a:r>
              <a:rPr lang="en-US" dirty="0" err="1"/>
              <a:t>Choosing_the_right_approach</a:t>
            </a:r>
            <a:endParaRPr lang="en-US" dirty="0"/>
          </a:p>
          <a:p>
            <a:endParaRPr lang="en-US" dirty="0"/>
          </a:p>
          <a:p>
            <a:r>
              <a:rPr lang="en-US" dirty="0"/>
              <a:t>=== Copyright Images</a:t>
            </a:r>
          </a:p>
          <a:p>
            <a:r>
              <a:rPr lang="en-US" dirty="0"/>
              <a:t>https://</a:t>
            </a:r>
            <a:r>
              <a:rPr lang="en-US" dirty="0" err="1"/>
              <a:t>commons.wikimedia.org</a:t>
            </a:r>
            <a:r>
              <a:rPr lang="en-US" dirty="0"/>
              <a:t>/wiki/</a:t>
            </a:r>
            <a:r>
              <a:rPr lang="en-US" dirty="0" err="1"/>
              <a:t>File:JavaScript-logo.png</a:t>
            </a:r>
            <a:endParaRPr lang="en-US" dirty="0"/>
          </a:p>
          <a:p>
            <a:r>
              <a:rPr lang="en-US" dirty="0"/>
              <a:t>https://</a:t>
            </a:r>
            <a:r>
              <a:rPr lang="en-US" dirty="0" err="1"/>
              <a:t>commons.wikimedia.org</a:t>
            </a:r>
            <a:r>
              <a:rPr lang="en-US" dirty="0"/>
              <a:t>/wiki/File:V8_JavaScript_engine_logo_2.svg</a:t>
            </a:r>
          </a:p>
          <a:p>
            <a:r>
              <a:rPr lang="en-US" dirty="0"/>
              <a:t>Loop: SLDS icon: Loop</a:t>
            </a:r>
          </a:p>
          <a:p>
            <a:endParaRPr lang="en-US" dirty="0"/>
          </a:p>
        </p:txBody>
      </p:sp>
    </p:spTree>
    <p:extLst>
      <p:ext uri="{BB962C8B-B14F-4D97-AF65-F5344CB8AC3E}">
        <p14:creationId xmlns:p14="http://schemas.microsoft.com/office/powerpoint/2010/main" val="205171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chemeClr val="dk1"/>
              </a:buClr>
              <a:buSzPts val="1400"/>
              <a:buFontTx/>
              <a:buNone/>
              <a:tabLst/>
              <a:defRPr/>
            </a:pPr>
            <a:endParaRPr lang="en-US" dirty="0"/>
          </a:p>
        </p:txBody>
      </p:sp>
    </p:spTree>
    <p:extLst>
      <p:ext uri="{BB962C8B-B14F-4D97-AF65-F5344CB8AC3E}">
        <p14:creationId xmlns:p14="http://schemas.microsoft.com/office/powerpoint/2010/main" val="146709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8406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62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55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058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91ce6ae03_0_1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a91ce6ae03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a91ce6ae03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05385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9159b9d1d_2_129: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a9159b9d1d_2_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a9159b9d1d_2_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05528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9159b9d1d_2_210: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a9159b9d1d_2_2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a9159b9d1d_2_2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2769563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9159b9d1d_2_312: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a9159b9d1d_2_3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a9159b9d1d_2_3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77351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a3a0564293_1_37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a3a0564293_1_37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f11e311d8_1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f11e311d8_1_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latin typeface="Salesforce Sans"/>
              <a:ea typeface="Salesforce Sans"/>
              <a:cs typeface="Salesforce Sans"/>
              <a:sym typeface="Salesforce Sans"/>
            </a:endParaRPr>
          </a:p>
        </p:txBody>
      </p:sp>
    </p:spTree>
    <p:extLst>
      <p:ext uri="{BB962C8B-B14F-4D97-AF65-F5344CB8AC3E}">
        <p14:creationId xmlns:p14="http://schemas.microsoft.com/office/powerpoint/2010/main" val="1313650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3a0564293_1_38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a3a0564293_1_38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 Copyright Images</a:t>
            </a:r>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CA" dirty="0"/>
              <a:t>Flag: https://</a:t>
            </a:r>
            <a:r>
              <a:rPr lang="en-CA" dirty="0" err="1"/>
              <a:t>en.wikipedia.org</a:t>
            </a:r>
            <a:r>
              <a:rPr lang="en-CA" dirty="0"/>
              <a:t>/wiki/</a:t>
            </a:r>
            <a:r>
              <a:rPr lang="en-CA" dirty="0" err="1"/>
              <a:t>Flag_of_Canada</a:t>
            </a:r>
            <a:endParaRPr lang="en-CA" dirty="0"/>
          </a:p>
          <a:p>
            <a:pPr marL="0" lvl="0" indent="0" algn="l" rtl="0">
              <a:spcBef>
                <a:spcPts val="0"/>
              </a:spcBef>
              <a:spcAft>
                <a:spcPts val="0"/>
              </a:spcAft>
              <a:buNone/>
            </a:pPr>
            <a:r>
              <a:rPr lang="en-CA" dirty="0"/>
              <a:t>TH Ranks: https://org62.lightning.force.com/lightning/r/</a:t>
            </a:r>
            <a:r>
              <a:rPr lang="en-CA" dirty="0" err="1"/>
              <a:t>ContentDocument</a:t>
            </a:r>
            <a:r>
              <a:rPr lang="en-CA" dirty="0"/>
              <a:t>/0690M000007Ni5wQAC/view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9598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538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4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endParaRPr lang="en-CA"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 Copyright Images</a:t>
            </a:r>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CA" sz="1100" b="0" i="0" u="none" strike="noStrike" cap="none" dirty="0">
                <a:solidFill>
                  <a:schemeClr val="dk1"/>
                </a:solidFill>
                <a:effectLst/>
                <a:latin typeface="Arial"/>
                <a:ea typeface="Arial"/>
                <a:cs typeface="Arial"/>
                <a:sym typeface="Arial"/>
              </a:rPr>
              <a:t>https://</a:t>
            </a:r>
            <a:r>
              <a:rPr lang="en-CA" sz="1100" b="0" i="0" u="none" strike="noStrike" cap="none" dirty="0" err="1">
                <a:solidFill>
                  <a:schemeClr val="dk1"/>
                </a:solidFill>
                <a:effectLst/>
                <a:latin typeface="Arial"/>
                <a:ea typeface="Arial"/>
                <a:cs typeface="Arial"/>
                <a:sym typeface="Arial"/>
              </a:rPr>
              <a:t>stock.adobe.com</a:t>
            </a:r>
            <a:r>
              <a:rPr lang="en-CA" sz="1100" b="0" i="0" u="none" strike="noStrike" cap="none" dirty="0">
                <a:solidFill>
                  <a:schemeClr val="dk1"/>
                </a:solidFill>
                <a:effectLst/>
                <a:latin typeface="Arial"/>
                <a:ea typeface="Arial"/>
                <a:cs typeface="Arial"/>
                <a:sym typeface="Arial"/>
              </a:rPr>
              <a:t>/ca/64369381</a:t>
            </a:r>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https://</a:t>
            </a:r>
            <a:r>
              <a:rPr lang="en-US" dirty="0" err="1"/>
              <a:t>salesforce.widencollective.com</a:t>
            </a:r>
            <a:r>
              <a:rPr lang="en-US" dirty="0"/>
              <a:t>/dam/</a:t>
            </a:r>
            <a:r>
              <a:rPr lang="en-US" dirty="0" err="1"/>
              <a:t>assetdetails</a:t>
            </a:r>
            <a:r>
              <a:rPr lang="en-US" dirty="0"/>
              <a:t>/asset:273ce00d-a7ec-472d-b8f1-eff81801772f/</a:t>
            </a:r>
            <a:r>
              <a:rPr lang="en-US" dirty="0" err="1"/>
              <a:t>false?inav</a:t>
            </a:r>
            <a:r>
              <a:rPr lang="en-US" dirty="0"/>
              <a:t>=false</a:t>
            </a:r>
          </a:p>
        </p:txBody>
      </p:sp>
    </p:spTree>
    <p:extLst>
      <p:ext uri="{BB962C8B-B14F-4D97-AF65-F5344CB8AC3E}">
        <p14:creationId xmlns:p14="http://schemas.microsoft.com/office/powerpoint/2010/main" val="395499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Stack:  LIFO data structure which keeps track of the sequence in which functions are being called</a:t>
            </a:r>
          </a:p>
          <a:p>
            <a:endParaRPr lang="en-US" dirty="0"/>
          </a:p>
          <a:p>
            <a:pPr>
              <a:buFont typeface="Arial" panose="020B0604020202020204" pitchFamily="34" charset="0"/>
              <a:buChar char="•"/>
            </a:pPr>
            <a:r>
              <a:rPr lang="en-US" dirty="0"/>
              <a:t>Call Stack: https://</a:t>
            </a:r>
            <a:r>
              <a:rPr lang="en-US" dirty="0" err="1"/>
              <a:t>en.wikipedia.org</a:t>
            </a:r>
            <a:r>
              <a:rPr lang="en-US" dirty="0"/>
              <a:t>/wiki/</a:t>
            </a:r>
            <a:r>
              <a:rPr lang="en-US" dirty="0" err="1"/>
              <a:t>Call_stack</a:t>
            </a:r>
            <a:endParaRPr lang="en-US" dirty="0"/>
          </a:p>
          <a:p>
            <a:pPr>
              <a:buFont typeface="Arial" panose="020B0604020202020204" pitchFamily="34" charset="0"/>
              <a:buChar char="•"/>
            </a:pPr>
            <a:r>
              <a:rPr lang="en-US" dirty="0"/>
              <a:t>LIFO structure</a:t>
            </a:r>
          </a:p>
          <a:p>
            <a:pPr>
              <a:buFont typeface="Arial" panose="020B0604020202020204" pitchFamily="34" charset="0"/>
              <a:buChar char="•"/>
            </a:pPr>
            <a:r>
              <a:rPr lang="en-US" dirty="0"/>
              <a:t>Stores information about the active subroutines of a computer program</a:t>
            </a:r>
            <a:endParaRPr lang="en-US" b="0" dirty="0"/>
          </a:p>
          <a:p>
            <a:pPr>
              <a:buFont typeface="Arial" panose="020B0604020202020204" pitchFamily="34" charset="0"/>
              <a:buChar char="•"/>
            </a:pPr>
            <a:r>
              <a:rPr lang="en-US" b="0" dirty="0"/>
              <a:t>AKA: </a:t>
            </a:r>
            <a:r>
              <a:rPr lang="en-CA" sz="1100" b="0" i="0" u="none" strike="noStrike" cap="none" dirty="0">
                <a:solidFill>
                  <a:schemeClr val="dk1"/>
                </a:solidFill>
                <a:effectLst/>
                <a:latin typeface="Arial"/>
                <a:ea typeface="Arial"/>
                <a:cs typeface="Arial"/>
                <a:sym typeface="Arial"/>
              </a:rPr>
              <a:t>execution stack, program stack, control stack, run-time stack, or machine stack, "the stack". </a:t>
            </a:r>
          </a:p>
          <a:p>
            <a:endParaRPr lang="en-US" dirty="0"/>
          </a:p>
          <a:p>
            <a:endParaRPr lang="en-US" dirty="0"/>
          </a:p>
          <a:p>
            <a:endParaRPr lang="en-US" dirty="0"/>
          </a:p>
          <a:p>
            <a:r>
              <a:rPr lang="en-US" dirty="0"/>
              <a:t>=== Copyright Images</a:t>
            </a:r>
          </a:p>
          <a:p>
            <a:r>
              <a:rPr lang="en-US" dirty="0"/>
              <a:t>https://</a:t>
            </a:r>
            <a:r>
              <a:rPr lang="en-US" dirty="0" err="1"/>
              <a:t>commons.wikimedia.org</a:t>
            </a:r>
            <a:r>
              <a:rPr lang="en-US" dirty="0"/>
              <a:t>/wiki/</a:t>
            </a:r>
            <a:r>
              <a:rPr lang="en-US" dirty="0" err="1"/>
              <a:t>File:JavaScript-logo.png</a:t>
            </a:r>
            <a:endParaRPr lang="en-US" dirty="0"/>
          </a:p>
          <a:p>
            <a:r>
              <a:rPr lang="en-US" dirty="0"/>
              <a:t>https://</a:t>
            </a:r>
            <a:r>
              <a:rPr lang="en-US" dirty="0" err="1"/>
              <a:t>commons.wikimedia.org</a:t>
            </a:r>
            <a:r>
              <a:rPr lang="en-US" dirty="0"/>
              <a:t>/wiki/File:V8_JavaScript_engine_logo_2.svg</a:t>
            </a:r>
          </a:p>
          <a:p>
            <a:r>
              <a:rPr lang="en-US" dirty="0"/>
              <a:t>Loop: SLDS icon: Loop</a:t>
            </a:r>
          </a:p>
        </p:txBody>
      </p:sp>
    </p:spTree>
    <p:extLst>
      <p:ext uri="{BB962C8B-B14F-4D97-AF65-F5344CB8AC3E}">
        <p14:creationId xmlns:p14="http://schemas.microsoft.com/office/powerpoint/2010/main" val="2053921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Stack:  LIFO data structure which keeps track of the sequence in which functions are being called</a:t>
            </a:r>
          </a:p>
          <a:p>
            <a:endParaRPr lang="en-US" dirty="0"/>
          </a:p>
          <a:p>
            <a:pPr>
              <a:buFont typeface="Arial" panose="020B0604020202020204" pitchFamily="34" charset="0"/>
              <a:buChar char="•"/>
            </a:pPr>
            <a:r>
              <a:rPr lang="en-US" dirty="0"/>
              <a:t>Call Stack: https://</a:t>
            </a:r>
            <a:r>
              <a:rPr lang="en-US" dirty="0" err="1"/>
              <a:t>en.wikipedia.org</a:t>
            </a:r>
            <a:r>
              <a:rPr lang="en-US" dirty="0"/>
              <a:t>/wiki/</a:t>
            </a:r>
            <a:r>
              <a:rPr lang="en-US" dirty="0" err="1"/>
              <a:t>Call_stack</a:t>
            </a:r>
            <a:endParaRPr lang="en-US" dirty="0"/>
          </a:p>
          <a:p>
            <a:pPr>
              <a:buFont typeface="Arial" panose="020B0604020202020204" pitchFamily="34" charset="0"/>
              <a:buChar char="•"/>
            </a:pPr>
            <a:r>
              <a:rPr lang="en-US" dirty="0"/>
              <a:t>LIFO structure</a:t>
            </a:r>
          </a:p>
          <a:p>
            <a:pPr>
              <a:buFont typeface="Arial" panose="020B0604020202020204" pitchFamily="34" charset="0"/>
              <a:buChar char="•"/>
            </a:pPr>
            <a:r>
              <a:rPr lang="en-US" dirty="0"/>
              <a:t>Stores information about the active subroutines of a computer program</a:t>
            </a:r>
            <a:endParaRPr lang="en-US" b="0" dirty="0"/>
          </a:p>
          <a:p>
            <a:pPr>
              <a:buFont typeface="Arial" panose="020B0604020202020204" pitchFamily="34" charset="0"/>
              <a:buChar char="•"/>
            </a:pPr>
            <a:r>
              <a:rPr lang="en-US" b="0" dirty="0"/>
              <a:t>AKA: </a:t>
            </a:r>
            <a:r>
              <a:rPr lang="en-CA" sz="1100" b="0" i="0" u="none" strike="noStrike" cap="none" dirty="0">
                <a:solidFill>
                  <a:schemeClr val="dk1"/>
                </a:solidFill>
                <a:effectLst/>
                <a:latin typeface="Arial"/>
                <a:ea typeface="Arial"/>
                <a:cs typeface="Arial"/>
                <a:sym typeface="Arial"/>
              </a:rPr>
              <a:t>execution stack, program stack, control stack, run-time stack, or machine stack, "the stack". </a:t>
            </a:r>
          </a:p>
          <a:p>
            <a:endParaRPr lang="en-US" dirty="0"/>
          </a:p>
          <a:p>
            <a:endParaRPr lang="en-US" dirty="0"/>
          </a:p>
          <a:p>
            <a:endParaRPr lang="en-US" dirty="0"/>
          </a:p>
          <a:p>
            <a:r>
              <a:rPr lang="en-US" dirty="0"/>
              <a:t>=== Copyright Images</a:t>
            </a:r>
          </a:p>
          <a:p>
            <a:r>
              <a:rPr lang="en-US" dirty="0"/>
              <a:t>https://</a:t>
            </a:r>
            <a:r>
              <a:rPr lang="en-US" dirty="0" err="1"/>
              <a:t>commons.wikimedia.org</a:t>
            </a:r>
            <a:r>
              <a:rPr lang="en-US" dirty="0"/>
              <a:t>/wiki/</a:t>
            </a:r>
            <a:r>
              <a:rPr lang="en-US" dirty="0" err="1"/>
              <a:t>File:JavaScript-logo.png</a:t>
            </a:r>
            <a:endParaRPr lang="en-US" dirty="0"/>
          </a:p>
          <a:p>
            <a:r>
              <a:rPr lang="en-US" dirty="0"/>
              <a:t>https://</a:t>
            </a:r>
            <a:r>
              <a:rPr lang="en-US" dirty="0" err="1"/>
              <a:t>commons.wikimedia.org</a:t>
            </a:r>
            <a:r>
              <a:rPr lang="en-US" dirty="0"/>
              <a:t>/wiki/File:V8_JavaScript_engine_logo_2.svg</a:t>
            </a:r>
          </a:p>
          <a:p>
            <a:r>
              <a:rPr lang="en-US" dirty="0"/>
              <a:t>Loop: SLDS icon: Loop</a:t>
            </a:r>
          </a:p>
        </p:txBody>
      </p:sp>
    </p:spTree>
    <p:extLst>
      <p:ext uri="{BB962C8B-B14F-4D97-AF65-F5344CB8AC3E}">
        <p14:creationId xmlns:p14="http://schemas.microsoft.com/office/powerpoint/2010/main" val="1949923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gif"/><Relationship Id="rId4"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gif"/><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0.gi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6"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1 - 1 Basic Content">
  <p:cSld name="Basic">
    <p:bg>
      <p:bgPr>
        <a:solidFill>
          <a:schemeClr val="lt1"/>
        </a:solidFill>
        <a:effectLst/>
      </p:bgPr>
    </p:bg>
    <p:spTree>
      <p:nvGrpSpPr>
        <p:cNvPr id="1" name="Shape 66"/>
        <p:cNvGrpSpPr/>
        <p:nvPr/>
      </p:nvGrpSpPr>
      <p:grpSpPr>
        <a:xfrm>
          <a:off x="0" y="0"/>
          <a:ext cx="0" cy="0"/>
          <a:chOff x="0" y="0"/>
          <a:chExt cx="0" cy="0"/>
        </a:xfrm>
      </p:grpSpPr>
      <p:pic>
        <p:nvPicPr>
          <p:cNvPr id="67" name="Google Shape;67;p4"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68" name="Google Shape;68;p4"/>
          <p:cNvSpPr txBox="1">
            <a:spLocks noGrp="1"/>
          </p:cNvSpPr>
          <p:nvPr>
            <p:ph type="title"/>
          </p:nvPr>
        </p:nvSpPr>
        <p:spPr>
          <a:xfrm>
            <a:off x="571500" y="63500"/>
            <a:ext cx="10081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69" name="Google Shape;69;p4"/>
          <p:cNvSpPr txBox="1">
            <a:spLocks noGrp="1"/>
          </p:cNvSpPr>
          <p:nvPr>
            <p:ph type="body" idx="1"/>
          </p:nvPr>
        </p:nvSpPr>
        <p:spPr>
          <a:xfrm>
            <a:off x="571500" y="1661527"/>
            <a:ext cx="11046000" cy="4940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sp>
        <p:nvSpPr>
          <p:cNvPr id="70" name="Google Shape;70;p4"/>
          <p:cNvSpPr txBox="1">
            <a:spLocks noGrp="1"/>
          </p:cNvSpPr>
          <p:nvPr>
            <p:ph type="subTitle" idx="2"/>
          </p:nvPr>
        </p:nvSpPr>
        <p:spPr>
          <a:xfrm>
            <a:off x="576075" y="1123425"/>
            <a:ext cx="110367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rward Looking Statement">
  <p:cSld name="Thank You_Slide 1_1_1">
    <p:bg>
      <p:bgPr>
        <a:solidFill>
          <a:srgbClr val="EEFBFE"/>
        </a:solidFill>
        <a:effectLst/>
      </p:bgPr>
    </p:bg>
    <p:spTree>
      <p:nvGrpSpPr>
        <p:cNvPr id="1" name="Shape 351"/>
        <p:cNvGrpSpPr/>
        <p:nvPr/>
      </p:nvGrpSpPr>
      <p:grpSpPr>
        <a:xfrm>
          <a:off x="0" y="0"/>
          <a:ext cx="0" cy="0"/>
          <a:chOff x="0" y="0"/>
          <a:chExt cx="0" cy="0"/>
        </a:xfrm>
      </p:grpSpPr>
      <p:sp>
        <p:nvSpPr>
          <p:cNvPr id="352" name="Google Shape;352;p29"/>
          <p:cNvSpPr txBox="1"/>
          <p:nvPr/>
        </p:nvSpPr>
        <p:spPr>
          <a:xfrm>
            <a:off x="576075" y="508950"/>
            <a:ext cx="11036700" cy="1017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4800">
                <a:solidFill>
                  <a:srgbClr val="012D60"/>
                </a:solidFill>
                <a:latin typeface="Poppins SemiBold"/>
                <a:ea typeface="Poppins SemiBold"/>
                <a:cs typeface="Poppins SemiBold"/>
                <a:sym typeface="Poppins SemiBold"/>
              </a:rPr>
              <a:t>Forward Looking Statement</a:t>
            </a:r>
            <a:endParaRPr sz="4800">
              <a:solidFill>
                <a:srgbClr val="04A4DE"/>
              </a:solidFill>
              <a:latin typeface="Poppins SemiBold"/>
              <a:ea typeface="Poppins SemiBold"/>
              <a:cs typeface="Poppins SemiBold"/>
              <a:sym typeface="Poppins SemiBold"/>
            </a:endParaRPr>
          </a:p>
        </p:txBody>
      </p:sp>
      <p:sp>
        <p:nvSpPr>
          <p:cNvPr id="353" name="Google Shape;353;p29"/>
          <p:cNvSpPr txBox="1"/>
          <p:nvPr/>
        </p:nvSpPr>
        <p:spPr>
          <a:xfrm>
            <a:off x="576075" y="1408038"/>
            <a:ext cx="11054400" cy="402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850">
                <a:solidFill>
                  <a:srgbClr val="00006D"/>
                </a:solidFill>
                <a:latin typeface="Salesforce Sans"/>
                <a:ea typeface="Salesforce Sans"/>
                <a:cs typeface="Salesforce Sans"/>
                <a:sym typeface="Salesforce Sans"/>
              </a:rPr>
              <a:t>"Safe harbor" statement under the Private Securities Litigation Reform Act of 1995: This presentation contains forward-looking statements about the company's financial and operating results, which may include expected GAAP and non-GAAP financial and other operating and non-operating results, including revenue, net income, diluted earnings per share, operating cash flow growth, operating margin improvement, expected revenue growth, expected current remaining performance obligation growth, expected tax rates, stock-based compensation expenses, amortization of purchased intangibles, shares outstanding, market growth, environmental, social and governance goals and expected capital allocation, including mergers and acquisitions, capital expenditures and other investments. The achievement or success of the matters covered by such forward-looking statements involves risks, uncertainties and assumptions. If any such risks or uncertainties materialize or if any of the assumptions prove incorrect, the company’s results could differ materially from the results expressed or implied by the forward-looking statements it makes.</a:t>
            </a:r>
            <a:endParaRPr sz="850">
              <a:solidFill>
                <a:srgbClr val="00006D"/>
              </a:solidFill>
              <a:latin typeface="Salesforce Sans"/>
              <a:ea typeface="Salesforce Sans"/>
              <a:cs typeface="Salesforce Sans"/>
              <a:sym typeface="Salesforce Sans"/>
            </a:endParaRPr>
          </a:p>
          <a:p>
            <a:pPr marL="0" lvl="0" indent="0" algn="l" rtl="0">
              <a:lnSpc>
                <a:spcPct val="115000"/>
              </a:lnSpc>
              <a:spcBef>
                <a:spcPts val="500"/>
              </a:spcBef>
              <a:spcAft>
                <a:spcPts val="0"/>
              </a:spcAft>
              <a:buNone/>
            </a:pPr>
            <a:r>
              <a:rPr lang="en-US" sz="850">
                <a:solidFill>
                  <a:srgbClr val="00006D"/>
                </a:solidFill>
                <a:latin typeface="Salesforce Sans"/>
                <a:ea typeface="Salesforce Sans"/>
                <a:cs typeface="Salesforce Sans"/>
                <a:sym typeface="Salesforce Sans"/>
              </a:rPr>
              <a:t>The risks and uncertainties referred to above include -- but are not limited to -- risks associated with the effect of general economic and market conditions; the impact of geopolitical events, natural disasters and actual or threatened public health emergencies, such as the ongoing Coronavirus pandemic; the impact of foreign currency exchange rate and interest rate fluctuations on our results; our business strategy and our plan to build our business, including our strategy to be the leading provider of enterprise cloud computing applications and platforms; the pace of change and innovation in enterprise cloud computing services; the seasonal nature of our sales cycles; the competitive nature of the market in which we participate; our international expansion strategy; the demands on our personnel and infrastructure resulting from significant growth in our customer base and operations, including as a result of acquisitions; our service performance and security, including the resources and costs required to avoid unanticipated downtime and prevent, detect and remediate potential security breaches; the expenses associated with our data centers and third-party infrastructure providers; additional data center capacity; real estate and office facilities space; our operating results and cash flows; new services and product features, including any efforts to expand our services beyond the CRM market; our strategy of acquiring or making investments in complementary businesses, joint ventures, services, technologies and intellectual property rights; the performance and fair value of our investments in complementary businesses through our strategic investment portfolio; our ability to realize the benefits from strategic partnerships, joint ventures and investments; the impact of future gains or losses from our strategic investment portfolio, including gains or losses from overall market conditions that may affect the publicly traded companies within our strategic investment portfolio; our ability to execute our business plans; our ability to successfully integrate acquired businesses and technologies; our ability to continue to grow unearned revenue and remaining performance obligation; our ability to protect our intellectual property rights; our ability to develop our brands; our reliance on third-party hardware, software and platform providers; our dependency on the development and maintenance of the infrastructure of the Internet; the effect of evolving domestic and foreign government regulations, including those related to the provision of services on the Internet, those related to accessing the Internet, and those addressing data privacy, cross-border data transfers and import and export controls;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the impact of expensing stock options and other equity awards; the sufficiency of our capital resources; factors related to our outstanding debt, revolving credit facility and loan associated with 50 Fremont; compliance with our debt covenants and lease obligations; current and potential litigation involving us; and the impact of climate change.</a:t>
            </a:r>
            <a:endParaRPr sz="850">
              <a:solidFill>
                <a:srgbClr val="00006D"/>
              </a:solidFill>
              <a:latin typeface="Salesforce Sans"/>
              <a:ea typeface="Salesforce Sans"/>
              <a:cs typeface="Salesforce Sans"/>
              <a:sym typeface="Salesforce Sans"/>
            </a:endParaRPr>
          </a:p>
          <a:p>
            <a:pPr marL="0" lvl="0" indent="0" algn="l" rtl="0">
              <a:lnSpc>
                <a:spcPct val="115000"/>
              </a:lnSpc>
              <a:spcBef>
                <a:spcPts val="500"/>
              </a:spcBef>
              <a:spcAft>
                <a:spcPts val="0"/>
              </a:spcAft>
              <a:buNone/>
            </a:pPr>
            <a:r>
              <a:rPr lang="en-US" sz="850">
                <a:solidFill>
                  <a:srgbClr val="00006D"/>
                </a:solidFill>
                <a:latin typeface="Salesforce Sans"/>
                <a:ea typeface="Salesforce Sans"/>
                <a:cs typeface="Salesforce Sans"/>
                <a:sym typeface="Salesforce Sans"/>
              </a:rPr>
              <a:t>Further information on these and other factors that could affect the company’s financial results is included in the reports on Forms 10-K, 10-Q and 8-K and in other filings it makes with the Securities and Exchange Commission from time to time. These documents are available on the SEC Filings section of the Investor Information section of the company’s website at.</a:t>
            </a:r>
            <a:endParaRPr sz="850">
              <a:solidFill>
                <a:srgbClr val="00006D"/>
              </a:solidFill>
              <a:latin typeface="Salesforce Sans"/>
              <a:ea typeface="Salesforce Sans"/>
              <a:cs typeface="Salesforce Sans"/>
              <a:sym typeface="Salesforce Sans"/>
            </a:endParaRPr>
          </a:p>
          <a:p>
            <a:pPr marL="0" lvl="0" indent="0" algn="l" rtl="0">
              <a:lnSpc>
                <a:spcPct val="115000"/>
              </a:lnSpc>
              <a:spcBef>
                <a:spcPts val="500"/>
              </a:spcBef>
              <a:spcAft>
                <a:spcPts val="0"/>
              </a:spcAft>
              <a:buNone/>
            </a:pPr>
            <a:r>
              <a:rPr lang="en-US" sz="850">
                <a:solidFill>
                  <a:srgbClr val="00006D"/>
                </a:solidFill>
                <a:latin typeface="Salesforce Sans"/>
                <a:ea typeface="Salesforce Sans"/>
                <a:cs typeface="Salesforce Sans"/>
                <a:sym typeface="Salesforce Sans"/>
              </a:rPr>
              <a:t>Salesforce.com, inc. assumes no obligation and does not intend to update these forward-looking statements, except as required by law.</a:t>
            </a:r>
            <a:endParaRPr sz="850">
              <a:solidFill>
                <a:srgbClr val="00006D"/>
              </a:solidFill>
              <a:latin typeface="Salesforce Sans"/>
              <a:ea typeface="Salesforce Sans"/>
              <a:cs typeface="Salesforce Sans"/>
              <a:sym typeface="Salesforce Sans"/>
            </a:endParaRPr>
          </a:p>
          <a:p>
            <a:pPr marL="0" lvl="0" indent="0" algn="l" rtl="0">
              <a:spcBef>
                <a:spcPts val="500"/>
              </a:spcBef>
              <a:spcAft>
                <a:spcPts val="0"/>
              </a:spcAft>
              <a:buNone/>
            </a:pPr>
            <a:endParaRPr sz="850">
              <a:solidFill>
                <a:srgbClr val="032D60"/>
              </a:solidFill>
              <a:latin typeface="Salesforce Sans"/>
              <a:ea typeface="Salesforce Sans"/>
              <a:cs typeface="Salesforce Sans"/>
              <a:sym typeface="Salesforce Sans"/>
            </a:endParaRPr>
          </a:p>
        </p:txBody>
      </p:sp>
      <p:pic>
        <p:nvPicPr>
          <p:cNvPr id="354" name="Google Shape;354;p29"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55" name="Google Shape;355;p29"/>
          <p:cNvPicPr preferRelativeResize="0"/>
          <p:nvPr/>
        </p:nvPicPr>
        <p:blipFill rotWithShape="1">
          <a:blip r:embed="rId3" cstate="screen">
            <a:alphaModFix/>
            <a:extLst>
              <a:ext uri="{28A0092B-C50C-407E-A947-70E740481C1C}">
                <a14:useLocalDpi xmlns:a14="http://schemas.microsoft.com/office/drawing/2010/main"/>
              </a:ext>
            </a:extLst>
          </a:blip>
          <a:srcRect t="-2810" b="2810"/>
          <a:stretch/>
        </p:blipFill>
        <p:spPr>
          <a:xfrm>
            <a:off x="3716536" y="5852160"/>
            <a:ext cx="4773486" cy="1017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eaker Slide">
  <p:cSld name="Thank You_Slide 1_1_1_1">
    <p:bg>
      <p:bgPr>
        <a:solidFill>
          <a:srgbClr val="EEFBFE"/>
        </a:solidFill>
        <a:effectLst/>
      </p:bgPr>
    </p:bg>
    <p:spTree>
      <p:nvGrpSpPr>
        <p:cNvPr id="1" name="Shape 356"/>
        <p:cNvGrpSpPr/>
        <p:nvPr/>
      </p:nvGrpSpPr>
      <p:grpSpPr>
        <a:xfrm>
          <a:off x="0" y="0"/>
          <a:ext cx="0" cy="0"/>
          <a:chOff x="0" y="0"/>
          <a:chExt cx="0" cy="0"/>
        </a:xfrm>
      </p:grpSpPr>
      <p:pic>
        <p:nvPicPr>
          <p:cNvPr id="357" name="Google Shape;357;p30"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58" name="Google Shape;358;p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6075" y="2129950"/>
            <a:ext cx="2118324" cy="2102925"/>
          </a:xfrm>
          <a:prstGeom prst="rect">
            <a:avLst/>
          </a:prstGeom>
          <a:noFill/>
          <a:ln>
            <a:noFill/>
          </a:ln>
        </p:spPr>
      </p:pic>
      <p:pic>
        <p:nvPicPr>
          <p:cNvPr id="359" name="Google Shape;359;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058326" y="864424"/>
            <a:ext cx="1798724" cy="523950"/>
          </a:xfrm>
          <a:prstGeom prst="rect">
            <a:avLst/>
          </a:prstGeom>
          <a:noFill/>
          <a:ln>
            <a:noFill/>
          </a:ln>
        </p:spPr>
      </p:pic>
      <p:pic>
        <p:nvPicPr>
          <p:cNvPr id="360" name="Google Shape;360;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231851" y="4725224"/>
            <a:ext cx="1798724" cy="523950"/>
          </a:xfrm>
          <a:prstGeom prst="rect">
            <a:avLst/>
          </a:prstGeom>
          <a:noFill/>
          <a:ln>
            <a:noFill/>
          </a:ln>
        </p:spPr>
      </p:pic>
      <p:pic>
        <p:nvPicPr>
          <p:cNvPr id="361" name="Google Shape;361;p30"/>
          <p:cNvPicPr preferRelativeResize="0"/>
          <p:nvPr/>
        </p:nvPicPr>
        <p:blipFill rotWithShape="1">
          <a:blip r:embed="rId5" cstate="screen">
            <a:alphaModFix/>
            <a:extLst>
              <a:ext uri="{28A0092B-C50C-407E-A947-70E740481C1C}">
                <a14:useLocalDpi xmlns:a14="http://schemas.microsoft.com/office/drawing/2010/main"/>
              </a:ext>
            </a:extLst>
          </a:blip>
          <a:srcRect b="12816"/>
          <a:stretch/>
        </p:blipFill>
        <p:spPr>
          <a:xfrm>
            <a:off x="3078950" y="5024625"/>
            <a:ext cx="5644898" cy="183337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eaker Slide" preserve="1">
  <p:cSld name="1_Speaker Slide">
    <p:bg>
      <p:bgPr>
        <a:solidFill>
          <a:srgbClr val="EEFBFE"/>
        </a:solidFill>
        <a:effectLst/>
      </p:bgPr>
    </p:bg>
    <p:spTree>
      <p:nvGrpSpPr>
        <p:cNvPr id="1" name="Shape 356"/>
        <p:cNvGrpSpPr/>
        <p:nvPr/>
      </p:nvGrpSpPr>
      <p:grpSpPr>
        <a:xfrm>
          <a:off x="0" y="0"/>
          <a:ext cx="0" cy="0"/>
          <a:chOff x="0" y="0"/>
          <a:chExt cx="0" cy="0"/>
        </a:xfrm>
      </p:grpSpPr>
      <p:pic>
        <p:nvPicPr>
          <p:cNvPr id="357" name="Google Shape;357;p30"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pic>
        <p:nvPicPr>
          <p:cNvPr id="358" name="Google Shape;358;p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6075" y="2129950"/>
            <a:ext cx="2118324" cy="2102925"/>
          </a:xfrm>
          <a:prstGeom prst="rect">
            <a:avLst/>
          </a:prstGeom>
          <a:noFill/>
          <a:ln>
            <a:noFill/>
          </a:ln>
        </p:spPr>
      </p:pic>
      <p:pic>
        <p:nvPicPr>
          <p:cNvPr id="359" name="Google Shape;359;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058326" y="864424"/>
            <a:ext cx="1798724" cy="523950"/>
          </a:xfrm>
          <a:prstGeom prst="rect">
            <a:avLst/>
          </a:prstGeom>
          <a:noFill/>
          <a:ln>
            <a:noFill/>
          </a:ln>
        </p:spPr>
      </p:pic>
      <p:pic>
        <p:nvPicPr>
          <p:cNvPr id="360" name="Google Shape;360;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231851" y="4725224"/>
            <a:ext cx="1798724" cy="523950"/>
          </a:xfrm>
          <a:prstGeom prst="rect">
            <a:avLst/>
          </a:prstGeom>
          <a:noFill/>
          <a:ln>
            <a:noFill/>
          </a:ln>
        </p:spPr>
      </p:pic>
      <p:pic>
        <p:nvPicPr>
          <p:cNvPr id="361" name="Google Shape;361;p30"/>
          <p:cNvPicPr preferRelativeResize="0"/>
          <p:nvPr/>
        </p:nvPicPr>
        <p:blipFill rotWithShape="1">
          <a:blip r:embed="rId5" cstate="screen">
            <a:alphaModFix amt="20000"/>
            <a:extLst>
              <a:ext uri="{28A0092B-C50C-407E-A947-70E740481C1C}">
                <a14:useLocalDpi xmlns:a14="http://schemas.microsoft.com/office/drawing/2010/main"/>
              </a:ext>
            </a:extLst>
          </a:blip>
          <a:srcRect b="12816"/>
          <a:stretch/>
        </p:blipFill>
        <p:spPr>
          <a:xfrm>
            <a:off x="3078950" y="5024625"/>
            <a:ext cx="5644898" cy="1833376"/>
          </a:xfrm>
          <a:prstGeom prst="rect">
            <a:avLst/>
          </a:prstGeom>
          <a:noFill/>
          <a:ln>
            <a:noFill/>
          </a:ln>
        </p:spPr>
      </p:pic>
    </p:spTree>
    <p:extLst>
      <p:ext uri="{BB962C8B-B14F-4D97-AF65-F5344CB8AC3E}">
        <p14:creationId xmlns:p14="http://schemas.microsoft.com/office/powerpoint/2010/main" val="3942368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5">
  <p:cSld name="Thank You_Slide 1_1_1_1_1_1_1_2_1">
    <p:bg>
      <p:bgPr>
        <a:solidFill>
          <a:srgbClr val="FFFFFF"/>
        </a:solidFill>
        <a:effectLst/>
      </p:bgPr>
    </p:bg>
    <p:spTree>
      <p:nvGrpSpPr>
        <p:cNvPr id="1" name="Shape 428"/>
        <p:cNvGrpSpPr/>
        <p:nvPr/>
      </p:nvGrpSpPr>
      <p:grpSpPr>
        <a:xfrm>
          <a:off x="0" y="0"/>
          <a:ext cx="0" cy="0"/>
          <a:chOff x="0" y="0"/>
          <a:chExt cx="0" cy="0"/>
        </a:xfrm>
      </p:grpSpPr>
      <p:sp>
        <p:nvSpPr>
          <p:cNvPr id="429" name="Google Shape;429;p39"/>
          <p:cNvSpPr/>
          <p:nvPr/>
        </p:nvSpPr>
        <p:spPr>
          <a:xfrm>
            <a:off x="3330113" y="-3837625"/>
            <a:ext cx="9645000" cy="9645000"/>
          </a:xfrm>
          <a:prstGeom prst="ellipse">
            <a:avLst/>
          </a:prstGeom>
          <a:solidFill>
            <a:srgbClr val="EE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39"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431" name="Google Shape;431;p39"/>
          <p:cNvSpPr txBox="1">
            <a:spLocks noGrp="1"/>
          </p:cNvSpPr>
          <p:nvPr>
            <p:ph type="title"/>
          </p:nvPr>
        </p:nvSpPr>
        <p:spPr>
          <a:xfrm>
            <a:off x="4840050" y="2818800"/>
            <a:ext cx="5522700" cy="990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800"/>
              <a:buFont typeface="Poppins SemiBold"/>
              <a:buNone/>
              <a:defRPr sz="4800" b="0">
                <a:latin typeface="Poppins SemiBold"/>
                <a:ea typeface="Poppins SemiBold"/>
                <a:cs typeface="Poppins SemiBold"/>
                <a:sym typeface="Poppins SemiBold"/>
              </a:defRPr>
            </a:lvl1pPr>
            <a:lvl2pPr lvl="1" algn="l" rtl="0">
              <a:lnSpc>
                <a:spcPct val="100000"/>
              </a:lnSpc>
              <a:spcBef>
                <a:spcPts val="0"/>
              </a:spcBef>
              <a:spcAft>
                <a:spcPts val="0"/>
              </a:spcAft>
              <a:buSzPts val="3200"/>
              <a:buNone/>
              <a:defRPr/>
            </a:lvl2pPr>
            <a:lvl3pPr lvl="2" algn="l" rtl="0">
              <a:lnSpc>
                <a:spcPct val="100000"/>
              </a:lnSpc>
              <a:spcBef>
                <a:spcPts val="0"/>
              </a:spcBef>
              <a:spcAft>
                <a:spcPts val="0"/>
              </a:spcAft>
              <a:buSzPts val="3200"/>
              <a:buNone/>
              <a:defRPr/>
            </a:lvl3pPr>
            <a:lvl4pPr lvl="3" algn="l" rtl="0">
              <a:lnSpc>
                <a:spcPct val="100000"/>
              </a:lnSpc>
              <a:spcBef>
                <a:spcPts val="0"/>
              </a:spcBef>
              <a:spcAft>
                <a:spcPts val="0"/>
              </a:spcAft>
              <a:buSzPts val="3200"/>
              <a:buNone/>
              <a:defRPr/>
            </a:lvl4pPr>
            <a:lvl5pPr lvl="4" algn="l" rtl="0">
              <a:lnSpc>
                <a:spcPct val="100000"/>
              </a:lnSpc>
              <a:spcBef>
                <a:spcPts val="0"/>
              </a:spcBef>
              <a:spcAft>
                <a:spcPts val="0"/>
              </a:spcAft>
              <a:buSzPts val="3200"/>
              <a:buNone/>
              <a:defRPr/>
            </a:lvl5pPr>
            <a:lvl6pPr lvl="5" algn="l" rtl="0">
              <a:lnSpc>
                <a:spcPct val="100000"/>
              </a:lnSpc>
              <a:spcBef>
                <a:spcPts val="0"/>
              </a:spcBef>
              <a:spcAft>
                <a:spcPts val="0"/>
              </a:spcAft>
              <a:buSzPts val="3200"/>
              <a:buNone/>
              <a:defRPr/>
            </a:lvl6pPr>
            <a:lvl7pPr lvl="6" algn="l" rtl="0">
              <a:lnSpc>
                <a:spcPct val="100000"/>
              </a:lnSpc>
              <a:spcBef>
                <a:spcPts val="0"/>
              </a:spcBef>
              <a:spcAft>
                <a:spcPts val="0"/>
              </a:spcAft>
              <a:buSzPts val="3200"/>
              <a:buNone/>
              <a:defRPr/>
            </a:lvl7pPr>
            <a:lvl8pPr lvl="7" algn="l" rtl="0">
              <a:lnSpc>
                <a:spcPct val="100000"/>
              </a:lnSpc>
              <a:spcBef>
                <a:spcPts val="0"/>
              </a:spcBef>
              <a:spcAft>
                <a:spcPts val="0"/>
              </a:spcAft>
              <a:buSzPts val="3200"/>
              <a:buNone/>
              <a:defRPr/>
            </a:lvl8pPr>
            <a:lvl9pPr lvl="8" algn="l" rtl="0">
              <a:lnSpc>
                <a:spcPct val="100000"/>
              </a:lnSpc>
              <a:spcBef>
                <a:spcPts val="0"/>
              </a:spcBef>
              <a:spcAft>
                <a:spcPts val="0"/>
              </a:spcAft>
              <a:buSzPts val="3200"/>
              <a:buNone/>
              <a:defRPr/>
            </a:lvl9pPr>
          </a:lstStyle>
          <a:p>
            <a:endParaRPr/>
          </a:p>
        </p:txBody>
      </p:sp>
      <p:pic>
        <p:nvPicPr>
          <p:cNvPr id="432" name="Google Shape;432;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96638" y="2294849"/>
            <a:ext cx="1798724" cy="523950"/>
          </a:xfrm>
          <a:prstGeom prst="rect">
            <a:avLst/>
          </a:prstGeom>
          <a:noFill/>
          <a:ln>
            <a:noFill/>
          </a:ln>
        </p:spPr>
      </p:pic>
      <p:pic>
        <p:nvPicPr>
          <p:cNvPr id="433" name="Google Shape;433;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40038" y="4910624"/>
            <a:ext cx="1798724" cy="523950"/>
          </a:xfrm>
          <a:prstGeom prst="rect">
            <a:avLst/>
          </a:prstGeom>
          <a:noFill/>
          <a:ln>
            <a:noFill/>
          </a:ln>
        </p:spPr>
      </p:pic>
      <p:pic>
        <p:nvPicPr>
          <p:cNvPr id="434" name="Google Shape;434;p39"/>
          <p:cNvPicPr preferRelativeResize="0"/>
          <p:nvPr/>
        </p:nvPicPr>
        <p:blipFill rotWithShape="1">
          <a:blip r:embed="rId4" cstate="screen">
            <a:alphaModFix/>
            <a:extLst>
              <a:ext uri="{28A0092B-C50C-407E-A947-70E740481C1C}">
                <a14:useLocalDpi xmlns:a14="http://schemas.microsoft.com/office/drawing/2010/main"/>
              </a:ext>
            </a:extLst>
          </a:blip>
          <a:srcRect l="1322"/>
          <a:stretch/>
        </p:blipFill>
        <p:spPr>
          <a:xfrm>
            <a:off x="-13580" y="-115200"/>
            <a:ext cx="6826751" cy="70102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nected Vision (12-Step)">
  <p:cSld name="Connected Vision (12-Step)">
    <p:bg>
      <p:bgPr>
        <a:solidFill>
          <a:srgbClr val="F4F4F4"/>
        </a:solidFill>
        <a:effectLst/>
      </p:bgPr>
    </p:bg>
    <p:spTree>
      <p:nvGrpSpPr>
        <p:cNvPr id="1" name="Shape 469"/>
        <p:cNvGrpSpPr/>
        <p:nvPr/>
      </p:nvGrpSpPr>
      <p:grpSpPr>
        <a:xfrm>
          <a:off x="0" y="0"/>
          <a:ext cx="0" cy="0"/>
          <a:chOff x="0" y="0"/>
          <a:chExt cx="0" cy="0"/>
        </a:xfrm>
      </p:grpSpPr>
      <p:pic>
        <p:nvPicPr>
          <p:cNvPr id="470" name="Google Shape;470;p44"/>
          <p:cNvPicPr preferRelativeResize="0"/>
          <p:nvPr/>
        </p:nvPicPr>
        <p:blipFill rotWithShape="1">
          <a:blip r:embed="rId2">
            <a:alphaModFix/>
          </a:blip>
          <a:srcRect/>
          <a:stretch/>
        </p:blipFill>
        <p:spPr>
          <a:xfrm flipH="1">
            <a:off x="3" y="1788"/>
            <a:ext cx="12188818" cy="6856210"/>
          </a:xfrm>
          <a:prstGeom prst="rect">
            <a:avLst/>
          </a:prstGeom>
          <a:noFill/>
          <a:ln>
            <a:noFill/>
          </a:ln>
        </p:spPr>
      </p:pic>
      <p:sp>
        <p:nvSpPr>
          <p:cNvPr id="471" name="Google Shape;471;p44"/>
          <p:cNvSpPr txBox="1">
            <a:spLocks noGrp="1"/>
          </p:cNvSpPr>
          <p:nvPr>
            <p:ph type="body" idx="1"/>
          </p:nvPr>
        </p:nvSpPr>
        <p:spPr>
          <a:xfrm>
            <a:off x="9803345" y="2238072"/>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b="1">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2" name="Google Shape;472;p44"/>
          <p:cNvSpPr txBox="1">
            <a:spLocks noGrp="1"/>
          </p:cNvSpPr>
          <p:nvPr>
            <p:ph type="body" idx="2"/>
          </p:nvPr>
        </p:nvSpPr>
        <p:spPr>
          <a:xfrm>
            <a:off x="10292608" y="2901664"/>
            <a:ext cx="1280100" cy="3684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3" name="Google Shape;473;p44"/>
          <p:cNvSpPr txBox="1">
            <a:spLocks noGrp="1"/>
          </p:cNvSpPr>
          <p:nvPr>
            <p:ph type="body" idx="3"/>
          </p:nvPr>
        </p:nvSpPr>
        <p:spPr>
          <a:xfrm>
            <a:off x="10476822" y="3675162"/>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4" name="Google Shape;474;p44"/>
          <p:cNvSpPr txBox="1">
            <a:spLocks noGrp="1"/>
          </p:cNvSpPr>
          <p:nvPr>
            <p:ph type="body" idx="4"/>
          </p:nvPr>
        </p:nvSpPr>
        <p:spPr>
          <a:xfrm>
            <a:off x="10322856" y="4494784"/>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5" name="Google Shape;475;p44"/>
          <p:cNvSpPr txBox="1">
            <a:spLocks noGrp="1"/>
          </p:cNvSpPr>
          <p:nvPr>
            <p:ph type="body" idx="5"/>
          </p:nvPr>
        </p:nvSpPr>
        <p:spPr>
          <a:xfrm>
            <a:off x="9797208" y="5279684"/>
            <a:ext cx="1280100" cy="365700"/>
          </a:xfrm>
          <a:prstGeom prst="rect">
            <a:avLst/>
          </a:prstGeom>
          <a:noFill/>
          <a:ln>
            <a:noFill/>
          </a:ln>
        </p:spPr>
        <p:txBody>
          <a:bodyPr spcFirstLastPara="1" wrap="square" lIns="0" tIns="0" rIns="0" bIns="0" anchor="t"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6" name="Google Shape;476;p44"/>
          <p:cNvSpPr txBox="1">
            <a:spLocks noGrp="1"/>
          </p:cNvSpPr>
          <p:nvPr>
            <p:ph type="body" idx="6"/>
          </p:nvPr>
        </p:nvSpPr>
        <p:spPr>
          <a:xfrm>
            <a:off x="7852474" y="5632133"/>
            <a:ext cx="1600800" cy="362100"/>
          </a:xfrm>
          <a:prstGeom prst="rect">
            <a:avLst/>
          </a:prstGeom>
          <a:noFill/>
          <a:ln>
            <a:noFill/>
          </a:ln>
        </p:spPr>
        <p:txBody>
          <a:bodyPr spcFirstLastPara="1" wrap="square" lIns="0" tIns="0" rIns="0" bIns="0" anchor="t"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7" name="Google Shape;477;p44"/>
          <p:cNvSpPr txBox="1">
            <a:spLocks noGrp="1"/>
          </p:cNvSpPr>
          <p:nvPr>
            <p:ph type="body" idx="7"/>
          </p:nvPr>
        </p:nvSpPr>
        <p:spPr>
          <a:xfrm>
            <a:off x="6230527" y="5272355"/>
            <a:ext cx="1280100" cy="369600"/>
          </a:xfrm>
          <a:prstGeom prst="rect">
            <a:avLst/>
          </a:prstGeom>
          <a:noFill/>
          <a:ln>
            <a:noFill/>
          </a:ln>
        </p:spPr>
        <p:txBody>
          <a:bodyPr spcFirstLastPara="1" wrap="square" lIns="0" tIns="0" rIns="0" bIns="0" anchor="t"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8" name="Google Shape;478;p44"/>
          <p:cNvSpPr txBox="1">
            <a:spLocks noGrp="1"/>
          </p:cNvSpPr>
          <p:nvPr>
            <p:ph type="body" idx="8"/>
          </p:nvPr>
        </p:nvSpPr>
        <p:spPr>
          <a:xfrm>
            <a:off x="5716794" y="4494784"/>
            <a:ext cx="12906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79" name="Google Shape;479;p44"/>
          <p:cNvSpPr txBox="1">
            <a:spLocks noGrp="1"/>
          </p:cNvSpPr>
          <p:nvPr>
            <p:ph type="body" idx="9"/>
          </p:nvPr>
        </p:nvSpPr>
        <p:spPr>
          <a:xfrm>
            <a:off x="5568696" y="3675162"/>
            <a:ext cx="12825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80" name="Google Shape;480;p44"/>
          <p:cNvSpPr txBox="1">
            <a:spLocks noGrp="1"/>
          </p:cNvSpPr>
          <p:nvPr>
            <p:ph type="body" idx="13"/>
          </p:nvPr>
        </p:nvSpPr>
        <p:spPr>
          <a:xfrm>
            <a:off x="5705856" y="2898830"/>
            <a:ext cx="12834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81" name="Google Shape;481;p44"/>
          <p:cNvSpPr txBox="1">
            <a:spLocks noGrp="1"/>
          </p:cNvSpPr>
          <p:nvPr>
            <p:ph type="body" idx="14"/>
          </p:nvPr>
        </p:nvSpPr>
        <p:spPr>
          <a:xfrm>
            <a:off x="6236208" y="2242698"/>
            <a:ext cx="12807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82" name="Google Shape;482;p44"/>
          <p:cNvSpPr txBox="1">
            <a:spLocks noGrp="1"/>
          </p:cNvSpPr>
          <p:nvPr>
            <p:ph type="body" idx="15"/>
          </p:nvPr>
        </p:nvSpPr>
        <p:spPr>
          <a:xfrm>
            <a:off x="7854942" y="1701477"/>
            <a:ext cx="1596000" cy="365700"/>
          </a:xfrm>
          <a:prstGeom prst="rect">
            <a:avLst/>
          </a:prstGeom>
          <a:noFill/>
          <a:ln>
            <a:noFill/>
          </a:ln>
        </p:spPr>
        <p:txBody>
          <a:bodyPr spcFirstLastPara="1" wrap="square" lIns="0" tIns="0" rIns="0" bIns="0" anchor="b"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grpSp>
        <p:nvGrpSpPr>
          <p:cNvPr id="483" name="Google Shape;483;p44"/>
          <p:cNvGrpSpPr/>
          <p:nvPr/>
        </p:nvGrpSpPr>
        <p:grpSpPr>
          <a:xfrm>
            <a:off x="7016131" y="2221769"/>
            <a:ext cx="3273552" cy="3272546"/>
            <a:chOff x="7016131" y="2240057"/>
            <a:chExt cx="3273552" cy="3272545"/>
          </a:xfrm>
        </p:grpSpPr>
        <p:sp>
          <p:nvSpPr>
            <p:cNvPr id="484" name="Google Shape;484;p44"/>
            <p:cNvSpPr/>
            <p:nvPr/>
          </p:nvSpPr>
          <p:spPr>
            <a:xfrm>
              <a:off x="7016131" y="2240057"/>
              <a:ext cx="3273552" cy="3272545"/>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gradFill>
              <a:gsLst>
                <a:gs pos="0">
                  <a:srgbClr val="E9F4FE"/>
                </a:gs>
                <a:gs pos="100000">
                  <a:srgbClr val="E3F6FE"/>
                </a:gs>
              </a:gsLst>
              <a:lin ang="5400012" scaled="0"/>
            </a:gradFill>
            <a:ln w="9525" cap="flat" cmpd="sng">
              <a:solidFill>
                <a:schemeClr val="dk2"/>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485" name="Google Shape;485;p44"/>
            <p:cNvSpPr/>
            <p:nvPr/>
          </p:nvSpPr>
          <p:spPr>
            <a:xfrm>
              <a:off x="7260176" y="2480882"/>
              <a:ext cx="2785464" cy="2790880"/>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solidFill>
              <a:schemeClr val="dk2"/>
            </a:solidFill>
            <a:ln>
              <a:noFill/>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alesforce Sans"/>
                <a:ea typeface="Salesforce Sans"/>
                <a:cs typeface="Salesforce Sans"/>
                <a:sym typeface="Salesforce Sans"/>
              </a:endParaRPr>
            </a:p>
          </p:txBody>
        </p:sp>
      </p:grpSp>
      <p:sp>
        <p:nvSpPr>
          <p:cNvPr id="486" name="Google Shape;486;p44"/>
          <p:cNvSpPr txBox="1">
            <a:spLocks noGrp="1"/>
          </p:cNvSpPr>
          <p:nvPr>
            <p:ph type="title"/>
          </p:nvPr>
        </p:nvSpPr>
        <p:spPr>
          <a:xfrm>
            <a:off x="571499" y="72648"/>
            <a:ext cx="959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487" name="Google Shape;487;p44"/>
          <p:cNvSpPr txBox="1">
            <a:spLocks noGrp="1"/>
          </p:cNvSpPr>
          <p:nvPr>
            <p:ph type="body" idx="16"/>
          </p:nvPr>
        </p:nvSpPr>
        <p:spPr>
          <a:xfrm>
            <a:off x="571501" y="2449240"/>
            <a:ext cx="4391100" cy="39531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800"/>
              </a:spcBef>
              <a:spcAft>
                <a:spcPts val="0"/>
              </a:spcAft>
              <a:buSzPts val="1600"/>
              <a:buChar char="●"/>
              <a:defRPr sz="1600" b="1">
                <a:solidFill>
                  <a:schemeClr val="accent2"/>
                </a:solidFill>
              </a:defRPr>
            </a:lvl1pPr>
            <a:lvl2pPr marL="914400" lvl="1" indent="-228600" algn="l" rtl="0">
              <a:lnSpc>
                <a:spcPct val="95000"/>
              </a:lnSpc>
              <a:spcBef>
                <a:spcPts val="100"/>
              </a:spcBef>
              <a:spcAft>
                <a:spcPts val="0"/>
              </a:spcAft>
              <a:buSzPts val="1400"/>
              <a:buNone/>
              <a:defRPr sz="1400">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88" name="Google Shape;488;p44"/>
          <p:cNvSpPr txBox="1">
            <a:spLocks noGrp="1"/>
          </p:cNvSpPr>
          <p:nvPr>
            <p:ph type="body" idx="17"/>
          </p:nvPr>
        </p:nvSpPr>
        <p:spPr>
          <a:xfrm>
            <a:off x="571499" y="1097180"/>
            <a:ext cx="9597000" cy="246300"/>
          </a:xfrm>
          <a:prstGeom prst="rect">
            <a:avLst/>
          </a:prstGeom>
          <a:noFill/>
          <a:ln>
            <a:noFill/>
          </a:ln>
        </p:spPr>
        <p:txBody>
          <a:bodyPr spcFirstLastPara="1" wrap="square" lIns="0" tIns="0" rIns="0" bIns="0" anchor="t" anchorCtr="0">
            <a:noAutofit/>
          </a:bodyPr>
          <a:lstStyle>
            <a:lvl1pPr marL="457200" lvl="0" indent="-330200" algn="l" rtl="0">
              <a:spcBef>
                <a:spcPts val="1100"/>
              </a:spcBef>
              <a:spcAft>
                <a:spcPts val="0"/>
              </a:spcAft>
              <a:buSzPts val="1600"/>
              <a:buChar char="●"/>
              <a:defRPr sz="1600" i="1">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489" name="Google Shape;489;p44"/>
          <p:cNvSpPr txBox="1">
            <a:spLocks noGrp="1"/>
          </p:cNvSpPr>
          <p:nvPr>
            <p:ph type="body" idx="18"/>
          </p:nvPr>
        </p:nvSpPr>
        <p:spPr>
          <a:xfrm>
            <a:off x="577851" y="1703978"/>
            <a:ext cx="4384500" cy="349800"/>
          </a:xfrm>
          <a:prstGeom prst="rect">
            <a:avLst/>
          </a:prstGeom>
          <a:noFill/>
          <a:ln>
            <a:noFill/>
          </a:ln>
        </p:spPr>
        <p:txBody>
          <a:bodyPr spcFirstLastPara="1" wrap="square" lIns="0" tIns="0" rIns="0" bIns="0" anchor="t" anchorCtr="0">
            <a:noAutofit/>
          </a:bodyPr>
          <a:lstStyle>
            <a:lvl1pPr marL="457200" lvl="0" indent="-355600" algn="l" rtl="0">
              <a:spcBef>
                <a:spcPts val="0"/>
              </a:spcBef>
              <a:spcAft>
                <a:spcPts val="0"/>
              </a:spcAft>
              <a:buSzPts val="2000"/>
              <a:buChar char="●"/>
              <a:defRPr b="1">
                <a:solidFill>
                  <a:schemeClr val="accent2"/>
                </a:solidFill>
              </a:defRPr>
            </a:lvl1pPr>
            <a:lvl2pPr marL="914400" lvl="1" indent="-342900" algn="l" rtl="0">
              <a:spcBef>
                <a:spcPts val="11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cxnSp>
        <p:nvCxnSpPr>
          <p:cNvPr id="490" name="Google Shape;490;p44"/>
          <p:cNvCxnSpPr/>
          <p:nvPr/>
        </p:nvCxnSpPr>
        <p:spPr>
          <a:xfrm>
            <a:off x="5209921" y="1752600"/>
            <a:ext cx="0" cy="4452900"/>
          </a:xfrm>
          <a:prstGeom prst="straightConnector1">
            <a:avLst/>
          </a:prstGeom>
          <a:noFill/>
          <a:ln w="9525" cap="flat" cmpd="sng">
            <a:solidFill>
              <a:srgbClr val="B9B4AF"/>
            </a:solidFill>
            <a:prstDash val="solid"/>
            <a:round/>
            <a:headEnd type="none" w="sm" len="sm"/>
            <a:tailEnd type="none" w="sm" len="sm"/>
          </a:ln>
        </p:spPr>
      </p:cxnSp>
      <p:cxnSp>
        <p:nvCxnSpPr>
          <p:cNvPr id="491" name="Google Shape;491;p44"/>
          <p:cNvCxnSpPr/>
          <p:nvPr/>
        </p:nvCxnSpPr>
        <p:spPr>
          <a:xfrm>
            <a:off x="10845135" y="532929"/>
            <a:ext cx="0" cy="489000"/>
          </a:xfrm>
          <a:prstGeom prst="straightConnector1">
            <a:avLst/>
          </a:prstGeom>
          <a:noFill/>
          <a:ln w="9525" cap="flat" cmpd="sng">
            <a:solidFill>
              <a:srgbClr val="B9B4AF"/>
            </a:solidFill>
            <a:prstDash val="solid"/>
            <a:round/>
            <a:headEnd type="none" w="sm" len="sm"/>
            <a:tailEnd type="none" w="sm" len="sm"/>
          </a:ln>
        </p:spPr>
      </p:cxnSp>
      <p:pic>
        <p:nvPicPr>
          <p:cNvPr id="492" name="Google Shape;492;p44"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9288" y="565461"/>
            <a:ext cx="635568" cy="444979"/>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2 - Segue_ B">
  <p:cSld name="G2 - Segue_ B">
    <p:bg>
      <p:bgPr>
        <a:solidFill>
          <a:srgbClr val="F9E3B6"/>
        </a:solidFill>
        <a:effectLst/>
      </p:bgPr>
    </p:bg>
    <p:spTree>
      <p:nvGrpSpPr>
        <p:cNvPr id="1" name="Shape 511"/>
        <p:cNvGrpSpPr/>
        <p:nvPr/>
      </p:nvGrpSpPr>
      <p:grpSpPr>
        <a:xfrm>
          <a:off x="0" y="0"/>
          <a:ext cx="0" cy="0"/>
          <a:chOff x="0" y="0"/>
          <a:chExt cx="0" cy="0"/>
        </a:xfrm>
      </p:grpSpPr>
      <p:sp>
        <p:nvSpPr>
          <p:cNvPr id="512" name="Google Shape;512;p46"/>
          <p:cNvSpPr txBox="1">
            <a:spLocks noGrp="1"/>
          </p:cNvSpPr>
          <p:nvPr>
            <p:ph type="subTitle" idx="1"/>
          </p:nvPr>
        </p:nvSpPr>
        <p:spPr>
          <a:xfrm>
            <a:off x="575875" y="3397023"/>
            <a:ext cx="5358600" cy="11868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2400"/>
              <a:buNone/>
              <a:defRPr sz="2400">
                <a:solidFill>
                  <a:srgbClr val="8A9ABD"/>
                </a:solidFill>
              </a:defRPr>
            </a:lvl2pPr>
            <a:lvl3pPr lvl="2" algn="ctr" rtl="0">
              <a:spcBef>
                <a:spcPts val="600"/>
              </a:spcBef>
              <a:spcAft>
                <a:spcPts val="0"/>
              </a:spcAft>
              <a:buSzPts val="2400"/>
              <a:buNone/>
              <a:defRPr sz="2400">
                <a:solidFill>
                  <a:srgbClr val="8A9ABD"/>
                </a:solidFill>
              </a:defRPr>
            </a:lvl3pPr>
            <a:lvl4pPr lvl="3" algn="ctr" rtl="0">
              <a:spcBef>
                <a:spcPts val="600"/>
              </a:spcBef>
              <a:spcAft>
                <a:spcPts val="0"/>
              </a:spcAft>
              <a:buSzPts val="2400"/>
              <a:buNone/>
              <a:defRPr sz="2400">
                <a:solidFill>
                  <a:srgbClr val="8A9ABD"/>
                </a:solidFill>
              </a:defRPr>
            </a:lvl4pPr>
            <a:lvl5pPr lvl="4" algn="ctr" rtl="0">
              <a:spcBef>
                <a:spcPts val="600"/>
              </a:spcBef>
              <a:spcAft>
                <a:spcPts val="0"/>
              </a:spcAft>
              <a:buSzPts val="2400"/>
              <a:buNone/>
              <a:defRPr sz="2400">
                <a:solidFill>
                  <a:srgbClr val="8A9ABD"/>
                </a:solidFill>
              </a:defRPr>
            </a:lvl5pPr>
            <a:lvl6pPr lvl="5" algn="ctr" rtl="0">
              <a:spcBef>
                <a:spcPts val="600"/>
              </a:spcBef>
              <a:spcAft>
                <a:spcPts val="0"/>
              </a:spcAft>
              <a:buClr>
                <a:srgbClr val="8A9ABD"/>
              </a:buClr>
              <a:buSzPts val="2400"/>
              <a:buNone/>
              <a:defRPr sz="2400">
                <a:solidFill>
                  <a:srgbClr val="8A9ABD"/>
                </a:solidFill>
              </a:defRPr>
            </a:lvl6pPr>
            <a:lvl7pPr lvl="6" algn="ctr" rtl="0">
              <a:spcBef>
                <a:spcPts val="400"/>
              </a:spcBef>
              <a:spcAft>
                <a:spcPts val="0"/>
              </a:spcAft>
              <a:buClr>
                <a:srgbClr val="8A9ABD"/>
              </a:buClr>
              <a:buSzPts val="2400"/>
              <a:buNone/>
              <a:defRPr sz="2400">
                <a:solidFill>
                  <a:srgbClr val="8A9ABD"/>
                </a:solidFill>
              </a:defRPr>
            </a:lvl7pPr>
            <a:lvl8pPr lvl="7" algn="ctr" rtl="0">
              <a:spcBef>
                <a:spcPts val="400"/>
              </a:spcBef>
              <a:spcAft>
                <a:spcPts val="0"/>
              </a:spcAft>
              <a:buClr>
                <a:srgbClr val="8A9ABD"/>
              </a:buClr>
              <a:buSzPts val="2400"/>
              <a:buNone/>
              <a:defRPr sz="2400">
                <a:solidFill>
                  <a:srgbClr val="8A9ABD"/>
                </a:solidFill>
              </a:defRPr>
            </a:lvl8pPr>
            <a:lvl9pPr lvl="8" algn="ctr" rtl="0">
              <a:spcBef>
                <a:spcPts val="400"/>
              </a:spcBef>
              <a:spcAft>
                <a:spcPts val="0"/>
              </a:spcAft>
              <a:buClr>
                <a:srgbClr val="8A9ABD"/>
              </a:buClr>
              <a:buSzPts val="2400"/>
              <a:buNone/>
              <a:defRPr sz="2400">
                <a:solidFill>
                  <a:srgbClr val="8A9ABD"/>
                </a:solidFill>
              </a:defRPr>
            </a:lvl9pPr>
          </a:lstStyle>
          <a:p>
            <a:endParaRPr/>
          </a:p>
        </p:txBody>
      </p:sp>
      <p:pic>
        <p:nvPicPr>
          <p:cNvPr id="513" name="Google Shape;513;p4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106794" y="2769459"/>
            <a:ext cx="6090194" cy="3859706"/>
          </a:xfrm>
          <a:prstGeom prst="rect">
            <a:avLst/>
          </a:prstGeom>
          <a:noFill/>
          <a:ln>
            <a:noFill/>
          </a:ln>
        </p:spPr>
      </p:pic>
      <p:pic>
        <p:nvPicPr>
          <p:cNvPr id="514" name="Google Shape;514;p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80325" y="5561418"/>
            <a:ext cx="966301" cy="1128207"/>
          </a:xfrm>
          <a:prstGeom prst="rect">
            <a:avLst/>
          </a:prstGeom>
          <a:noFill/>
          <a:ln>
            <a:noFill/>
          </a:ln>
        </p:spPr>
      </p:pic>
      <p:pic>
        <p:nvPicPr>
          <p:cNvPr id="515" name="Google Shape;515;p4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9577900" y="4729442"/>
            <a:ext cx="2619075" cy="1285650"/>
          </a:xfrm>
          <a:prstGeom prst="rect">
            <a:avLst/>
          </a:prstGeom>
          <a:noFill/>
          <a:ln>
            <a:noFill/>
          </a:ln>
        </p:spPr>
      </p:pic>
      <p:pic>
        <p:nvPicPr>
          <p:cNvPr id="516" name="Google Shape;516;p4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flipH="1">
            <a:off x="6482694" y="5044633"/>
            <a:ext cx="2119041" cy="1482384"/>
          </a:xfrm>
          <a:prstGeom prst="rect">
            <a:avLst/>
          </a:prstGeom>
          <a:noFill/>
          <a:ln>
            <a:noFill/>
          </a:ln>
        </p:spPr>
      </p:pic>
      <p:pic>
        <p:nvPicPr>
          <p:cNvPr id="517" name="Google Shape;517;p4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825" y="4353250"/>
            <a:ext cx="1917524" cy="2038050"/>
          </a:xfrm>
          <a:prstGeom prst="rect">
            <a:avLst/>
          </a:prstGeom>
          <a:noFill/>
          <a:ln>
            <a:noFill/>
          </a:ln>
        </p:spPr>
      </p:pic>
      <p:pic>
        <p:nvPicPr>
          <p:cNvPr id="518" name="Google Shape;518;p4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52175" y="5276497"/>
            <a:ext cx="4944800" cy="1482375"/>
          </a:xfrm>
          <a:prstGeom prst="rect">
            <a:avLst/>
          </a:prstGeom>
          <a:noFill/>
          <a:ln>
            <a:noFill/>
          </a:ln>
        </p:spPr>
      </p:pic>
      <p:pic>
        <p:nvPicPr>
          <p:cNvPr id="519" name="Google Shape;519;p4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005981" y="3296442"/>
            <a:ext cx="1917525" cy="3374874"/>
          </a:xfrm>
          <a:prstGeom prst="rect">
            <a:avLst/>
          </a:prstGeom>
          <a:noFill/>
          <a:ln>
            <a:noFill/>
          </a:ln>
        </p:spPr>
      </p:pic>
      <p:pic>
        <p:nvPicPr>
          <p:cNvPr id="520" name="Google Shape;520;p46"/>
          <p:cNvPicPr preferRelativeResize="0"/>
          <p:nvPr/>
        </p:nvPicPr>
        <p:blipFill rotWithShape="1">
          <a:blip r:embed="rId9" cstate="screen">
            <a:alphaModFix/>
            <a:extLst>
              <a:ext uri="{28A0092B-C50C-407E-A947-70E740481C1C}">
                <a14:useLocalDpi xmlns:a14="http://schemas.microsoft.com/office/drawing/2010/main"/>
              </a:ext>
            </a:extLst>
          </a:blip>
          <a:srcRect t="-17910"/>
          <a:stretch/>
        </p:blipFill>
        <p:spPr>
          <a:xfrm>
            <a:off x="-3825" y="4919013"/>
            <a:ext cx="1917526" cy="1285649"/>
          </a:xfrm>
          <a:prstGeom prst="rect">
            <a:avLst/>
          </a:prstGeom>
          <a:noFill/>
          <a:ln>
            <a:noFill/>
          </a:ln>
        </p:spPr>
      </p:pic>
      <p:pic>
        <p:nvPicPr>
          <p:cNvPr id="521" name="Google Shape;521;p4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rot="-434339">
            <a:off x="9710932" y="5698764"/>
            <a:ext cx="941826" cy="374617"/>
          </a:xfrm>
          <a:prstGeom prst="rect">
            <a:avLst/>
          </a:prstGeom>
          <a:noFill/>
          <a:ln>
            <a:noFill/>
          </a:ln>
        </p:spPr>
      </p:pic>
      <p:pic>
        <p:nvPicPr>
          <p:cNvPr id="522" name="Google Shape;522;p4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rot="-516400">
            <a:off x="9537143" y="5963532"/>
            <a:ext cx="652062" cy="169085"/>
          </a:xfrm>
          <a:prstGeom prst="rect">
            <a:avLst/>
          </a:prstGeom>
          <a:noFill/>
          <a:ln>
            <a:noFill/>
          </a:ln>
        </p:spPr>
      </p:pic>
      <p:pic>
        <p:nvPicPr>
          <p:cNvPr id="523" name="Google Shape;523;p46"/>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flipH="1">
            <a:off x="1" y="5126325"/>
            <a:ext cx="665224" cy="871025"/>
          </a:xfrm>
          <a:prstGeom prst="rect">
            <a:avLst/>
          </a:prstGeom>
          <a:noFill/>
          <a:ln>
            <a:noFill/>
          </a:ln>
        </p:spPr>
      </p:pic>
      <p:pic>
        <p:nvPicPr>
          <p:cNvPr id="524" name="Google Shape;524;p46"/>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8054762" y="2514492"/>
            <a:ext cx="2341649" cy="3997249"/>
          </a:xfrm>
          <a:prstGeom prst="rect">
            <a:avLst/>
          </a:prstGeom>
          <a:noFill/>
          <a:ln>
            <a:noFill/>
          </a:ln>
        </p:spPr>
      </p:pic>
      <p:sp>
        <p:nvSpPr>
          <p:cNvPr id="525" name="Google Shape;525;p46"/>
          <p:cNvSpPr/>
          <p:nvPr/>
        </p:nvSpPr>
        <p:spPr>
          <a:xfrm>
            <a:off x="-1587" y="5862925"/>
            <a:ext cx="12192000" cy="995082"/>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6" name="Google Shape;526;p46"/>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rot="-434357">
            <a:off x="11227237" y="5336100"/>
            <a:ext cx="663819" cy="264053"/>
          </a:xfrm>
          <a:prstGeom prst="rect">
            <a:avLst/>
          </a:prstGeom>
          <a:noFill/>
          <a:ln>
            <a:noFill/>
          </a:ln>
        </p:spPr>
      </p:pic>
      <p:pic>
        <p:nvPicPr>
          <p:cNvPr id="527" name="Google Shape;527;p46"/>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rot="-533006">
            <a:off x="11193497" y="5505318"/>
            <a:ext cx="524972" cy="136123"/>
          </a:xfrm>
          <a:prstGeom prst="rect">
            <a:avLst/>
          </a:prstGeom>
          <a:noFill/>
          <a:ln>
            <a:noFill/>
          </a:ln>
        </p:spPr>
      </p:pic>
      <p:sp>
        <p:nvSpPr>
          <p:cNvPr id="528" name="Google Shape;528;p46"/>
          <p:cNvSpPr txBox="1">
            <a:spLocks noGrp="1"/>
          </p:cNvSpPr>
          <p:nvPr>
            <p:ph type="ctrTitle"/>
          </p:nvPr>
        </p:nvSpPr>
        <p:spPr>
          <a:xfrm>
            <a:off x="576072" y="1566175"/>
            <a:ext cx="5367300" cy="17685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Clr>
                <a:schemeClr val="accent1"/>
              </a:buClr>
              <a:buSzPts val="3600"/>
              <a:buFont typeface="Salesforce Sans"/>
              <a:buNone/>
              <a:defRPr sz="3600" b="1">
                <a:solidFill>
                  <a:schemeClr val="accent1"/>
                </a:solidFill>
                <a:latin typeface="Salesforce Sans"/>
                <a:ea typeface="Salesforce Sans"/>
                <a:cs typeface="Salesforce Sans"/>
                <a:sym typeface="Salesforce Sans"/>
              </a:defRPr>
            </a:lvl1pPr>
            <a:lvl2pPr lvl="1" algn="l" rtl="0">
              <a:spcBef>
                <a:spcPts val="0"/>
              </a:spcBef>
              <a:spcAft>
                <a:spcPts val="0"/>
              </a:spcAft>
              <a:buClr>
                <a:schemeClr val="accent1"/>
              </a:buClr>
              <a:buSzPts val="3200"/>
              <a:buFont typeface="Salesforce Sans"/>
              <a:buNone/>
              <a:defRPr/>
            </a:lvl2pPr>
            <a:lvl3pPr lvl="2" algn="l" rtl="0">
              <a:spcBef>
                <a:spcPts val="0"/>
              </a:spcBef>
              <a:spcAft>
                <a:spcPts val="0"/>
              </a:spcAft>
              <a:buClr>
                <a:schemeClr val="accent1"/>
              </a:buClr>
              <a:buSzPts val="3200"/>
              <a:buFont typeface="Salesforce Sans"/>
              <a:buNone/>
              <a:defRPr/>
            </a:lvl3pPr>
            <a:lvl4pPr lvl="3" algn="l" rtl="0">
              <a:spcBef>
                <a:spcPts val="0"/>
              </a:spcBef>
              <a:spcAft>
                <a:spcPts val="0"/>
              </a:spcAft>
              <a:buClr>
                <a:schemeClr val="accent1"/>
              </a:buClr>
              <a:buSzPts val="3200"/>
              <a:buFont typeface="Salesforce Sans"/>
              <a:buNone/>
              <a:defRPr/>
            </a:lvl4pPr>
            <a:lvl5pPr lvl="4" algn="l" rtl="0">
              <a:spcBef>
                <a:spcPts val="0"/>
              </a:spcBef>
              <a:spcAft>
                <a:spcPts val="0"/>
              </a:spcAft>
              <a:buClr>
                <a:schemeClr val="accent1"/>
              </a:buClr>
              <a:buSzPts val="3200"/>
              <a:buFont typeface="Salesforce Sans"/>
              <a:buNone/>
              <a:defRPr/>
            </a:lvl5pPr>
            <a:lvl6pPr lvl="5" algn="l" rtl="0">
              <a:spcBef>
                <a:spcPts val="0"/>
              </a:spcBef>
              <a:spcAft>
                <a:spcPts val="0"/>
              </a:spcAft>
              <a:buClr>
                <a:schemeClr val="accent1"/>
              </a:buClr>
              <a:buSzPts val="3200"/>
              <a:buFont typeface="Salesforce Sans"/>
              <a:buNone/>
              <a:defRPr/>
            </a:lvl6pPr>
            <a:lvl7pPr lvl="6" algn="l" rtl="0">
              <a:spcBef>
                <a:spcPts val="0"/>
              </a:spcBef>
              <a:spcAft>
                <a:spcPts val="0"/>
              </a:spcAft>
              <a:buClr>
                <a:schemeClr val="accent1"/>
              </a:buClr>
              <a:buSzPts val="3200"/>
              <a:buFont typeface="Salesforce Sans"/>
              <a:buNone/>
              <a:defRPr/>
            </a:lvl7pPr>
            <a:lvl8pPr lvl="7" algn="l" rtl="0">
              <a:spcBef>
                <a:spcPts val="0"/>
              </a:spcBef>
              <a:spcAft>
                <a:spcPts val="0"/>
              </a:spcAft>
              <a:buClr>
                <a:schemeClr val="accent1"/>
              </a:buClr>
              <a:buSzPts val="3200"/>
              <a:buFont typeface="Salesforce Sans"/>
              <a:buNone/>
              <a:defRPr/>
            </a:lvl8pPr>
            <a:lvl9pPr lvl="8" algn="l" rtl="0">
              <a:spcBef>
                <a:spcPts val="0"/>
              </a:spcBef>
              <a:spcAft>
                <a:spcPts val="0"/>
              </a:spcAft>
              <a:buClr>
                <a:schemeClr val="accent1"/>
              </a:buClr>
              <a:buSzPts val="3200"/>
              <a:buFont typeface="Salesforce Sans"/>
              <a:buNone/>
              <a:defRPr/>
            </a:lvl9pPr>
          </a:lstStyle>
          <a:p>
            <a:endParaRPr/>
          </a:p>
        </p:txBody>
      </p:sp>
      <p:pic>
        <p:nvPicPr>
          <p:cNvPr id="529" name="Google Shape;529;p46" descr="pasted-image.pdf"/>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nected Vision (10-Step)">
  <p:cSld name="Connected Vision (10-Step)">
    <p:bg>
      <p:bgPr>
        <a:solidFill>
          <a:srgbClr val="F4F4F4"/>
        </a:solidFill>
        <a:effectLst/>
      </p:bgPr>
    </p:bg>
    <p:spTree>
      <p:nvGrpSpPr>
        <p:cNvPr id="1" name="Shape 530"/>
        <p:cNvGrpSpPr/>
        <p:nvPr/>
      </p:nvGrpSpPr>
      <p:grpSpPr>
        <a:xfrm>
          <a:off x="0" y="0"/>
          <a:ext cx="0" cy="0"/>
          <a:chOff x="0" y="0"/>
          <a:chExt cx="0" cy="0"/>
        </a:xfrm>
      </p:grpSpPr>
      <p:pic>
        <p:nvPicPr>
          <p:cNvPr id="531" name="Google Shape;531;p47"/>
          <p:cNvPicPr preferRelativeResize="0"/>
          <p:nvPr/>
        </p:nvPicPr>
        <p:blipFill rotWithShape="1">
          <a:blip r:embed="rId2">
            <a:alphaModFix/>
          </a:blip>
          <a:srcRect/>
          <a:stretch/>
        </p:blipFill>
        <p:spPr>
          <a:xfrm flipH="1">
            <a:off x="3" y="1788"/>
            <a:ext cx="12188818" cy="6856210"/>
          </a:xfrm>
          <a:prstGeom prst="rect">
            <a:avLst/>
          </a:prstGeom>
          <a:noFill/>
          <a:ln>
            <a:noFill/>
          </a:ln>
        </p:spPr>
      </p:pic>
      <p:sp>
        <p:nvSpPr>
          <p:cNvPr id="532" name="Google Shape;532;p47"/>
          <p:cNvSpPr txBox="1">
            <a:spLocks noGrp="1"/>
          </p:cNvSpPr>
          <p:nvPr>
            <p:ph type="body" idx="1"/>
          </p:nvPr>
        </p:nvSpPr>
        <p:spPr>
          <a:xfrm>
            <a:off x="9848008" y="2253593"/>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b="1">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3" name="Google Shape;533;p47"/>
          <p:cNvSpPr txBox="1">
            <a:spLocks noGrp="1"/>
          </p:cNvSpPr>
          <p:nvPr>
            <p:ph type="body" idx="2"/>
          </p:nvPr>
        </p:nvSpPr>
        <p:spPr>
          <a:xfrm>
            <a:off x="10409448" y="3229854"/>
            <a:ext cx="1280100" cy="3684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4" name="Google Shape;534;p47"/>
          <p:cNvSpPr txBox="1">
            <a:spLocks noGrp="1"/>
          </p:cNvSpPr>
          <p:nvPr>
            <p:ph type="body" idx="3"/>
          </p:nvPr>
        </p:nvSpPr>
        <p:spPr>
          <a:xfrm>
            <a:off x="10409448" y="4246630"/>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5" name="Google Shape;535;p47"/>
          <p:cNvSpPr txBox="1">
            <a:spLocks noGrp="1"/>
          </p:cNvSpPr>
          <p:nvPr>
            <p:ph type="body" idx="4"/>
          </p:nvPr>
        </p:nvSpPr>
        <p:spPr>
          <a:xfrm>
            <a:off x="9848008" y="5171089"/>
            <a:ext cx="1280100" cy="365700"/>
          </a:xfrm>
          <a:prstGeom prst="rect">
            <a:avLst/>
          </a:prstGeom>
          <a:noFill/>
          <a:ln>
            <a:noFill/>
          </a:ln>
        </p:spPr>
        <p:txBody>
          <a:bodyPr spcFirstLastPara="1" wrap="square" lIns="0" tIns="0" rIns="0" bIns="0" anchor="t"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6" name="Google Shape;536;p47"/>
          <p:cNvSpPr txBox="1">
            <a:spLocks noGrp="1"/>
          </p:cNvSpPr>
          <p:nvPr>
            <p:ph type="body" idx="5"/>
          </p:nvPr>
        </p:nvSpPr>
        <p:spPr>
          <a:xfrm>
            <a:off x="7852474" y="5632133"/>
            <a:ext cx="1600800" cy="362100"/>
          </a:xfrm>
          <a:prstGeom prst="rect">
            <a:avLst/>
          </a:prstGeom>
          <a:noFill/>
          <a:ln>
            <a:noFill/>
          </a:ln>
        </p:spPr>
        <p:txBody>
          <a:bodyPr spcFirstLastPara="1" wrap="square" lIns="0" tIns="0" rIns="0" bIns="0" anchor="t"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7" name="Google Shape;537;p47"/>
          <p:cNvSpPr txBox="1">
            <a:spLocks noGrp="1"/>
          </p:cNvSpPr>
          <p:nvPr>
            <p:ph type="body" idx="6"/>
          </p:nvPr>
        </p:nvSpPr>
        <p:spPr>
          <a:xfrm>
            <a:off x="6193052" y="5184080"/>
            <a:ext cx="1280100" cy="369600"/>
          </a:xfrm>
          <a:prstGeom prst="rect">
            <a:avLst/>
          </a:prstGeom>
          <a:noFill/>
          <a:ln>
            <a:noFill/>
          </a:ln>
        </p:spPr>
        <p:txBody>
          <a:bodyPr spcFirstLastPara="1" wrap="square" lIns="0" tIns="0" rIns="0" bIns="0" anchor="t"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8" name="Google Shape;538;p47"/>
          <p:cNvSpPr txBox="1">
            <a:spLocks noGrp="1"/>
          </p:cNvSpPr>
          <p:nvPr>
            <p:ph type="body" idx="7"/>
          </p:nvPr>
        </p:nvSpPr>
        <p:spPr>
          <a:xfrm>
            <a:off x="5599954" y="4246630"/>
            <a:ext cx="12906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39" name="Google Shape;539;p47"/>
          <p:cNvSpPr txBox="1">
            <a:spLocks noGrp="1"/>
          </p:cNvSpPr>
          <p:nvPr>
            <p:ph type="body" idx="8"/>
          </p:nvPr>
        </p:nvSpPr>
        <p:spPr>
          <a:xfrm>
            <a:off x="5607198" y="3231167"/>
            <a:ext cx="12834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40" name="Google Shape;540;p47"/>
          <p:cNvSpPr txBox="1">
            <a:spLocks noGrp="1"/>
          </p:cNvSpPr>
          <p:nvPr>
            <p:ph type="body" idx="9"/>
          </p:nvPr>
        </p:nvSpPr>
        <p:spPr>
          <a:xfrm>
            <a:off x="6192544" y="2253593"/>
            <a:ext cx="12807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41" name="Google Shape;541;p47"/>
          <p:cNvSpPr txBox="1">
            <a:spLocks noGrp="1"/>
          </p:cNvSpPr>
          <p:nvPr>
            <p:ph type="body" idx="13"/>
          </p:nvPr>
        </p:nvSpPr>
        <p:spPr>
          <a:xfrm>
            <a:off x="7854942" y="1701477"/>
            <a:ext cx="1596000" cy="365700"/>
          </a:xfrm>
          <a:prstGeom prst="rect">
            <a:avLst/>
          </a:prstGeom>
          <a:noFill/>
          <a:ln>
            <a:noFill/>
          </a:ln>
        </p:spPr>
        <p:txBody>
          <a:bodyPr spcFirstLastPara="1" wrap="square" lIns="0" tIns="0" rIns="0" bIns="0" anchor="b"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grpSp>
        <p:nvGrpSpPr>
          <p:cNvPr id="542" name="Google Shape;542;p47"/>
          <p:cNvGrpSpPr/>
          <p:nvPr/>
        </p:nvGrpSpPr>
        <p:grpSpPr>
          <a:xfrm>
            <a:off x="7016131" y="2221769"/>
            <a:ext cx="3273552" cy="3272546"/>
            <a:chOff x="7016131" y="2240057"/>
            <a:chExt cx="3273552" cy="3272545"/>
          </a:xfrm>
        </p:grpSpPr>
        <p:sp>
          <p:nvSpPr>
            <p:cNvPr id="543" name="Google Shape;543;p47"/>
            <p:cNvSpPr/>
            <p:nvPr/>
          </p:nvSpPr>
          <p:spPr>
            <a:xfrm>
              <a:off x="7016131" y="2240057"/>
              <a:ext cx="3273552" cy="3272545"/>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gradFill>
              <a:gsLst>
                <a:gs pos="0">
                  <a:srgbClr val="E9F4FE"/>
                </a:gs>
                <a:gs pos="100000">
                  <a:srgbClr val="E3F6FE"/>
                </a:gs>
              </a:gsLst>
              <a:lin ang="5400012" scaled="0"/>
            </a:gradFill>
            <a:ln w="9525" cap="flat" cmpd="sng">
              <a:solidFill>
                <a:schemeClr val="dk2"/>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544" name="Google Shape;544;p47"/>
            <p:cNvSpPr/>
            <p:nvPr/>
          </p:nvSpPr>
          <p:spPr>
            <a:xfrm>
              <a:off x="7260176" y="2480882"/>
              <a:ext cx="2785464" cy="2790880"/>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solidFill>
              <a:schemeClr val="dk2"/>
            </a:solidFill>
            <a:ln>
              <a:noFill/>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alesforce Sans"/>
                <a:ea typeface="Salesforce Sans"/>
                <a:cs typeface="Salesforce Sans"/>
                <a:sym typeface="Salesforce Sans"/>
              </a:endParaRPr>
            </a:p>
          </p:txBody>
        </p:sp>
      </p:grpSp>
      <p:sp>
        <p:nvSpPr>
          <p:cNvPr id="545" name="Google Shape;545;p47"/>
          <p:cNvSpPr txBox="1">
            <a:spLocks noGrp="1"/>
          </p:cNvSpPr>
          <p:nvPr>
            <p:ph type="title"/>
          </p:nvPr>
        </p:nvSpPr>
        <p:spPr>
          <a:xfrm>
            <a:off x="571499" y="72648"/>
            <a:ext cx="9597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546" name="Google Shape;546;p47"/>
          <p:cNvSpPr txBox="1">
            <a:spLocks noGrp="1"/>
          </p:cNvSpPr>
          <p:nvPr>
            <p:ph type="body" idx="14"/>
          </p:nvPr>
        </p:nvSpPr>
        <p:spPr>
          <a:xfrm>
            <a:off x="571501" y="2449240"/>
            <a:ext cx="4391100" cy="39531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800"/>
              </a:spcBef>
              <a:spcAft>
                <a:spcPts val="0"/>
              </a:spcAft>
              <a:buSzPts val="1600"/>
              <a:buChar char="●"/>
              <a:defRPr sz="1600" b="1">
                <a:solidFill>
                  <a:schemeClr val="accent2"/>
                </a:solidFill>
              </a:defRPr>
            </a:lvl1pPr>
            <a:lvl2pPr marL="914400" lvl="1" indent="-228600" algn="l" rtl="0">
              <a:lnSpc>
                <a:spcPct val="95000"/>
              </a:lnSpc>
              <a:spcBef>
                <a:spcPts val="100"/>
              </a:spcBef>
              <a:spcAft>
                <a:spcPts val="0"/>
              </a:spcAft>
              <a:buSzPts val="1400"/>
              <a:buNone/>
              <a:defRPr sz="1400">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47" name="Google Shape;547;p47"/>
          <p:cNvSpPr txBox="1">
            <a:spLocks noGrp="1"/>
          </p:cNvSpPr>
          <p:nvPr>
            <p:ph type="body" idx="15"/>
          </p:nvPr>
        </p:nvSpPr>
        <p:spPr>
          <a:xfrm>
            <a:off x="571499" y="1097180"/>
            <a:ext cx="9597000" cy="246300"/>
          </a:xfrm>
          <a:prstGeom prst="rect">
            <a:avLst/>
          </a:prstGeom>
          <a:noFill/>
          <a:ln>
            <a:noFill/>
          </a:ln>
        </p:spPr>
        <p:txBody>
          <a:bodyPr spcFirstLastPara="1" wrap="square" lIns="0" tIns="0" rIns="0" bIns="0" anchor="t" anchorCtr="0">
            <a:noAutofit/>
          </a:bodyPr>
          <a:lstStyle>
            <a:lvl1pPr marL="457200" lvl="0" indent="-330200" algn="l" rtl="0">
              <a:spcBef>
                <a:spcPts val="1100"/>
              </a:spcBef>
              <a:spcAft>
                <a:spcPts val="0"/>
              </a:spcAft>
              <a:buSzPts val="1600"/>
              <a:buChar char="●"/>
              <a:defRPr sz="1600" i="1">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48" name="Google Shape;548;p47"/>
          <p:cNvSpPr txBox="1">
            <a:spLocks noGrp="1"/>
          </p:cNvSpPr>
          <p:nvPr>
            <p:ph type="body" idx="16"/>
          </p:nvPr>
        </p:nvSpPr>
        <p:spPr>
          <a:xfrm>
            <a:off x="577851" y="1703978"/>
            <a:ext cx="4384500" cy="349800"/>
          </a:xfrm>
          <a:prstGeom prst="rect">
            <a:avLst/>
          </a:prstGeom>
          <a:noFill/>
          <a:ln>
            <a:noFill/>
          </a:ln>
        </p:spPr>
        <p:txBody>
          <a:bodyPr spcFirstLastPara="1" wrap="square" lIns="0" tIns="0" rIns="0" bIns="0" anchor="t" anchorCtr="0">
            <a:noAutofit/>
          </a:bodyPr>
          <a:lstStyle>
            <a:lvl1pPr marL="457200" lvl="0" indent="-355600" algn="l" rtl="0">
              <a:spcBef>
                <a:spcPts val="0"/>
              </a:spcBef>
              <a:spcAft>
                <a:spcPts val="0"/>
              </a:spcAft>
              <a:buSzPts val="2000"/>
              <a:buChar char="●"/>
              <a:defRPr b="1"/>
            </a:lvl1pPr>
            <a:lvl2pPr marL="914400" lvl="1" indent="-342900" algn="l" rtl="0">
              <a:spcBef>
                <a:spcPts val="11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cxnSp>
        <p:nvCxnSpPr>
          <p:cNvPr id="549" name="Google Shape;549;p47"/>
          <p:cNvCxnSpPr/>
          <p:nvPr/>
        </p:nvCxnSpPr>
        <p:spPr>
          <a:xfrm>
            <a:off x="5209921" y="1752600"/>
            <a:ext cx="0" cy="4452900"/>
          </a:xfrm>
          <a:prstGeom prst="straightConnector1">
            <a:avLst/>
          </a:prstGeom>
          <a:noFill/>
          <a:ln w="9525" cap="flat" cmpd="sng">
            <a:solidFill>
              <a:srgbClr val="B9B4AF"/>
            </a:solidFill>
            <a:prstDash val="solid"/>
            <a:round/>
            <a:headEnd type="none" w="sm" len="sm"/>
            <a:tailEnd type="none" w="sm" len="sm"/>
          </a:ln>
        </p:spPr>
      </p:cxnSp>
      <p:cxnSp>
        <p:nvCxnSpPr>
          <p:cNvPr id="550" name="Google Shape;550;p47"/>
          <p:cNvCxnSpPr/>
          <p:nvPr/>
        </p:nvCxnSpPr>
        <p:spPr>
          <a:xfrm>
            <a:off x="10845135" y="532929"/>
            <a:ext cx="0" cy="489000"/>
          </a:xfrm>
          <a:prstGeom prst="straightConnector1">
            <a:avLst/>
          </a:prstGeom>
          <a:noFill/>
          <a:ln w="9525" cap="flat" cmpd="sng">
            <a:solidFill>
              <a:srgbClr val="B9B4AF"/>
            </a:solidFill>
            <a:prstDash val="solid"/>
            <a:round/>
            <a:headEnd type="none" w="sm" len="sm"/>
            <a:tailEnd type="none" w="sm" len="sm"/>
          </a:ln>
        </p:spPr>
      </p:cxnSp>
      <p:pic>
        <p:nvPicPr>
          <p:cNvPr id="551" name="Google Shape;551;p47"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9288" y="565461"/>
            <a:ext cx="635568" cy="444979"/>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nected Vision (8-Step)">
  <p:cSld name="Connected Vision (8-Step)">
    <p:bg>
      <p:bgPr>
        <a:solidFill>
          <a:srgbClr val="F4F4F4"/>
        </a:solidFill>
        <a:effectLst/>
      </p:bgPr>
    </p:bg>
    <p:spTree>
      <p:nvGrpSpPr>
        <p:cNvPr id="1" name="Shape 552"/>
        <p:cNvGrpSpPr/>
        <p:nvPr/>
      </p:nvGrpSpPr>
      <p:grpSpPr>
        <a:xfrm>
          <a:off x="0" y="0"/>
          <a:ext cx="0" cy="0"/>
          <a:chOff x="0" y="0"/>
          <a:chExt cx="0" cy="0"/>
        </a:xfrm>
      </p:grpSpPr>
      <p:pic>
        <p:nvPicPr>
          <p:cNvPr id="553" name="Google Shape;553;p48"/>
          <p:cNvPicPr preferRelativeResize="0"/>
          <p:nvPr/>
        </p:nvPicPr>
        <p:blipFill rotWithShape="1">
          <a:blip r:embed="rId2">
            <a:alphaModFix/>
          </a:blip>
          <a:srcRect/>
          <a:stretch/>
        </p:blipFill>
        <p:spPr>
          <a:xfrm flipH="1">
            <a:off x="3" y="1788"/>
            <a:ext cx="12188818" cy="6856210"/>
          </a:xfrm>
          <a:prstGeom prst="rect">
            <a:avLst/>
          </a:prstGeom>
          <a:noFill/>
          <a:ln>
            <a:noFill/>
          </a:ln>
        </p:spPr>
      </p:pic>
      <p:sp>
        <p:nvSpPr>
          <p:cNvPr id="554" name="Google Shape;554;p48"/>
          <p:cNvSpPr txBox="1">
            <a:spLocks noGrp="1"/>
          </p:cNvSpPr>
          <p:nvPr>
            <p:ph type="body" idx="1"/>
          </p:nvPr>
        </p:nvSpPr>
        <p:spPr>
          <a:xfrm>
            <a:off x="10043732" y="2539008"/>
            <a:ext cx="1280100" cy="3657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b="1">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55" name="Google Shape;555;p48"/>
          <p:cNvSpPr txBox="1">
            <a:spLocks noGrp="1"/>
          </p:cNvSpPr>
          <p:nvPr>
            <p:ph type="body" idx="2"/>
          </p:nvPr>
        </p:nvSpPr>
        <p:spPr>
          <a:xfrm>
            <a:off x="10409448" y="3673849"/>
            <a:ext cx="1280100" cy="368400"/>
          </a:xfrm>
          <a:prstGeom prst="rect">
            <a:avLst/>
          </a:prstGeom>
          <a:noFill/>
          <a:ln>
            <a:noFill/>
          </a:ln>
        </p:spPr>
        <p:txBody>
          <a:bodyPr spcFirstLastPara="1" wrap="square" lIns="0" tIns="0" rIns="0" bIns="0" anchor="ctr"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56" name="Google Shape;556;p48"/>
          <p:cNvSpPr txBox="1">
            <a:spLocks noGrp="1"/>
          </p:cNvSpPr>
          <p:nvPr>
            <p:ph type="body" idx="3"/>
          </p:nvPr>
        </p:nvSpPr>
        <p:spPr>
          <a:xfrm>
            <a:off x="10001397" y="4983415"/>
            <a:ext cx="1280100" cy="365700"/>
          </a:xfrm>
          <a:prstGeom prst="rect">
            <a:avLst/>
          </a:prstGeom>
          <a:noFill/>
          <a:ln>
            <a:noFill/>
          </a:ln>
        </p:spPr>
        <p:txBody>
          <a:bodyPr spcFirstLastPara="1" wrap="square" lIns="0" tIns="0" rIns="0" bIns="0" anchor="t" anchorCtr="0">
            <a:noAutofit/>
          </a:bodyPr>
          <a:lstStyle>
            <a:lvl1pPr marL="457200" lvl="0" indent="-298450" algn="l"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57" name="Google Shape;557;p48"/>
          <p:cNvSpPr txBox="1">
            <a:spLocks noGrp="1"/>
          </p:cNvSpPr>
          <p:nvPr>
            <p:ph type="body" idx="4"/>
          </p:nvPr>
        </p:nvSpPr>
        <p:spPr>
          <a:xfrm>
            <a:off x="8012827" y="5627771"/>
            <a:ext cx="1280100" cy="365700"/>
          </a:xfrm>
          <a:prstGeom prst="rect">
            <a:avLst/>
          </a:prstGeom>
          <a:noFill/>
          <a:ln>
            <a:noFill/>
          </a:ln>
        </p:spPr>
        <p:txBody>
          <a:bodyPr spcFirstLastPara="1" wrap="square" lIns="0" tIns="0" rIns="0" bIns="0" anchor="t"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58" name="Google Shape;558;p48"/>
          <p:cNvSpPr txBox="1">
            <a:spLocks noGrp="1"/>
          </p:cNvSpPr>
          <p:nvPr>
            <p:ph type="body" idx="5"/>
          </p:nvPr>
        </p:nvSpPr>
        <p:spPr>
          <a:xfrm>
            <a:off x="5729274" y="4987083"/>
            <a:ext cx="1600800" cy="362100"/>
          </a:xfrm>
          <a:prstGeom prst="rect">
            <a:avLst/>
          </a:prstGeom>
          <a:noFill/>
          <a:ln>
            <a:noFill/>
          </a:ln>
        </p:spPr>
        <p:txBody>
          <a:bodyPr spcFirstLastPara="1" wrap="square" lIns="0" tIns="0" rIns="0" bIns="0" anchor="t"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59" name="Google Shape;559;p48"/>
          <p:cNvSpPr txBox="1">
            <a:spLocks noGrp="1"/>
          </p:cNvSpPr>
          <p:nvPr>
            <p:ph type="body" idx="6"/>
          </p:nvPr>
        </p:nvSpPr>
        <p:spPr>
          <a:xfrm>
            <a:off x="5615446" y="3673276"/>
            <a:ext cx="1280100" cy="3696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60" name="Google Shape;560;p48"/>
          <p:cNvSpPr txBox="1">
            <a:spLocks noGrp="1"/>
          </p:cNvSpPr>
          <p:nvPr>
            <p:ph type="body" idx="7"/>
          </p:nvPr>
        </p:nvSpPr>
        <p:spPr>
          <a:xfrm>
            <a:off x="6014223" y="2539008"/>
            <a:ext cx="1290600" cy="365700"/>
          </a:xfrm>
          <a:prstGeom prst="rect">
            <a:avLst/>
          </a:prstGeom>
          <a:noFill/>
          <a:ln>
            <a:noFill/>
          </a:ln>
        </p:spPr>
        <p:txBody>
          <a:bodyPr spcFirstLastPara="1" wrap="square" lIns="0" tIns="0" rIns="0" bIns="0" anchor="ctr" anchorCtr="0">
            <a:noAutofit/>
          </a:bodyPr>
          <a:lstStyle>
            <a:lvl1pPr marL="457200" lvl="0" indent="-298450" algn="r" rtl="0">
              <a:lnSpc>
                <a:spcPct val="90000"/>
              </a:lnSpc>
              <a:spcBef>
                <a:spcPts val="0"/>
              </a:spcBef>
              <a:spcAft>
                <a:spcPts val="0"/>
              </a:spcAft>
              <a:buSzPts val="1100"/>
              <a:buChar char="●"/>
              <a:defRPr sz="1100">
                <a:solidFill>
                  <a:schemeClr val="accent1"/>
                </a:solidFill>
              </a:defRPr>
            </a:lvl1pPr>
            <a:lvl2pPr marL="914400" lvl="1" indent="-228600" algn="l" rtl="0">
              <a:spcBef>
                <a:spcPts val="200"/>
              </a:spcBef>
              <a:spcAft>
                <a:spcPts val="0"/>
              </a:spcAft>
              <a:buSzPts val="1800"/>
              <a:buNone/>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61" name="Google Shape;561;p48"/>
          <p:cNvSpPr txBox="1">
            <a:spLocks noGrp="1"/>
          </p:cNvSpPr>
          <p:nvPr>
            <p:ph type="body" idx="8"/>
          </p:nvPr>
        </p:nvSpPr>
        <p:spPr>
          <a:xfrm>
            <a:off x="8011271" y="1701257"/>
            <a:ext cx="1283400" cy="365700"/>
          </a:xfrm>
          <a:prstGeom prst="rect">
            <a:avLst/>
          </a:prstGeom>
          <a:noFill/>
          <a:ln>
            <a:noFill/>
          </a:ln>
        </p:spPr>
        <p:txBody>
          <a:bodyPr spcFirstLastPara="1" wrap="square" lIns="0" tIns="0" rIns="0" bIns="0" anchor="b" anchorCtr="0">
            <a:noAutofit/>
          </a:bodyPr>
          <a:lstStyle>
            <a:lvl1pPr marL="457200" lvl="0" indent="-298450" algn="ctr" rtl="0">
              <a:lnSpc>
                <a:spcPct val="90000"/>
              </a:lnSpc>
              <a:spcBef>
                <a:spcPts val="0"/>
              </a:spcBef>
              <a:spcAft>
                <a:spcPts val="0"/>
              </a:spcAft>
              <a:buSzPts val="1100"/>
              <a:buChar char="●"/>
              <a:defRPr sz="1100">
                <a:solidFill>
                  <a:schemeClr val="accent1"/>
                </a:solidFill>
              </a:defRPr>
            </a:lvl1pPr>
            <a:lvl2pPr marL="914400" lvl="1" indent="-342900" algn="l" rtl="0">
              <a:spcBef>
                <a:spcPts val="2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grpSp>
        <p:nvGrpSpPr>
          <p:cNvPr id="562" name="Google Shape;562;p48"/>
          <p:cNvGrpSpPr/>
          <p:nvPr/>
        </p:nvGrpSpPr>
        <p:grpSpPr>
          <a:xfrm>
            <a:off x="7016131" y="2221769"/>
            <a:ext cx="3273552" cy="3272546"/>
            <a:chOff x="7016131" y="2240057"/>
            <a:chExt cx="3273552" cy="3272545"/>
          </a:xfrm>
        </p:grpSpPr>
        <p:sp>
          <p:nvSpPr>
            <p:cNvPr id="563" name="Google Shape;563;p48"/>
            <p:cNvSpPr/>
            <p:nvPr/>
          </p:nvSpPr>
          <p:spPr>
            <a:xfrm>
              <a:off x="7016131" y="2240057"/>
              <a:ext cx="3273552" cy="3272545"/>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gradFill>
              <a:gsLst>
                <a:gs pos="0">
                  <a:srgbClr val="E9F4FE"/>
                </a:gs>
                <a:gs pos="100000">
                  <a:srgbClr val="E3F6FE"/>
                </a:gs>
              </a:gsLst>
              <a:lin ang="5400012" scaled="0"/>
            </a:gradFill>
            <a:ln w="9525" cap="flat" cmpd="sng">
              <a:solidFill>
                <a:schemeClr val="dk2"/>
              </a:solidFill>
              <a:prstDash val="solid"/>
              <a:miter lim="400000"/>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564" name="Google Shape;564;p48"/>
            <p:cNvSpPr/>
            <p:nvPr/>
          </p:nvSpPr>
          <p:spPr>
            <a:xfrm>
              <a:off x="7260176" y="2480882"/>
              <a:ext cx="2785464" cy="2790880"/>
            </a:xfrm>
            <a:custGeom>
              <a:avLst/>
              <a:gdLst/>
              <a:ahLst/>
              <a:cxnLst/>
              <a:rect l="l" t="t" r="r" b="b"/>
              <a:pathLst>
                <a:path w="19679" h="20595" extrusionOk="0">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path>
              </a:pathLst>
            </a:custGeom>
            <a:solidFill>
              <a:schemeClr val="dk2"/>
            </a:solidFill>
            <a:ln>
              <a:noFill/>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alesforce Sans"/>
                <a:ea typeface="Salesforce Sans"/>
                <a:cs typeface="Salesforce Sans"/>
                <a:sym typeface="Salesforce Sans"/>
              </a:endParaRPr>
            </a:p>
          </p:txBody>
        </p:sp>
      </p:grpSp>
      <p:sp>
        <p:nvSpPr>
          <p:cNvPr id="565" name="Google Shape;565;p48"/>
          <p:cNvSpPr txBox="1">
            <a:spLocks noGrp="1"/>
          </p:cNvSpPr>
          <p:nvPr>
            <p:ph type="title"/>
          </p:nvPr>
        </p:nvSpPr>
        <p:spPr>
          <a:xfrm>
            <a:off x="571500" y="72648"/>
            <a:ext cx="96138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566" name="Google Shape;566;p48"/>
          <p:cNvSpPr txBox="1">
            <a:spLocks noGrp="1"/>
          </p:cNvSpPr>
          <p:nvPr>
            <p:ph type="body" idx="9"/>
          </p:nvPr>
        </p:nvSpPr>
        <p:spPr>
          <a:xfrm>
            <a:off x="571501" y="2449240"/>
            <a:ext cx="4391100" cy="39531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800"/>
              </a:spcBef>
              <a:spcAft>
                <a:spcPts val="0"/>
              </a:spcAft>
              <a:buSzPts val="1600"/>
              <a:buChar char="●"/>
              <a:defRPr sz="1600" b="1">
                <a:solidFill>
                  <a:schemeClr val="accent2"/>
                </a:solidFill>
              </a:defRPr>
            </a:lvl1pPr>
            <a:lvl2pPr marL="914400" lvl="1" indent="-228600" algn="l" rtl="0">
              <a:lnSpc>
                <a:spcPct val="95000"/>
              </a:lnSpc>
              <a:spcBef>
                <a:spcPts val="100"/>
              </a:spcBef>
              <a:spcAft>
                <a:spcPts val="0"/>
              </a:spcAft>
              <a:buSzPts val="1400"/>
              <a:buNone/>
              <a:defRPr sz="1400">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67" name="Google Shape;567;p48"/>
          <p:cNvSpPr txBox="1">
            <a:spLocks noGrp="1"/>
          </p:cNvSpPr>
          <p:nvPr>
            <p:ph type="body" idx="13"/>
          </p:nvPr>
        </p:nvSpPr>
        <p:spPr>
          <a:xfrm>
            <a:off x="571500" y="1097180"/>
            <a:ext cx="9613800" cy="246300"/>
          </a:xfrm>
          <a:prstGeom prst="rect">
            <a:avLst/>
          </a:prstGeom>
          <a:noFill/>
          <a:ln>
            <a:noFill/>
          </a:ln>
        </p:spPr>
        <p:txBody>
          <a:bodyPr spcFirstLastPara="1" wrap="square" lIns="0" tIns="0" rIns="0" bIns="0" anchor="t" anchorCtr="0">
            <a:noAutofit/>
          </a:bodyPr>
          <a:lstStyle>
            <a:lvl1pPr marL="457200" lvl="0" indent="-330200" algn="l" rtl="0">
              <a:spcBef>
                <a:spcPts val="1100"/>
              </a:spcBef>
              <a:spcAft>
                <a:spcPts val="0"/>
              </a:spcAft>
              <a:buSzPts val="1600"/>
              <a:buChar char="●"/>
              <a:defRPr sz="1600" i="1">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sp>
        <p:nvSpPr>
          <p:cNvPr id="568" name="Google Shape;568;p48"/>
          <p:cNvSpPr txBox="1">
            <a:spLocks noGrp="1"/>
          </p:cNvSpPr>
          <p:nvPr>
            <p:ph type="body" idx="14"/>
          </p:nvPr>
        </p:nvSpPr>
        <p:spPr>
          <a:xfrm>
            <a:off x="577851" y="1703978"/>
            <a:ext cx="4384500" cy="349800"/>
          </a:xfrm>
          <a:prstGeom prst="rect">
            <a:avLst/>
          </a:prstGeom>
          <a:noFill/>
          <a:ln>
            <a:noFill/>
          </a:ln>
        </p:spPr>
        <p:txBody>
          <a:bodyPr spcFirstLastPara="1" wrap="square" lIns="0" tIns="0" rIns="0" bIns="0" anchor="t" anchorCtr="0">
            <a:noAutofit/>
          </a:bodyPr>
          <a:lstStyle>
            <a:lvl1pPr marL="457200" lvl="0" indent="-355600" algn="l" rtl="0">
              <a:spcBef>
                <a:spcPts val="0"/>
              </a:spcBef>
              <a:spcAft>
                <a:spcPts val="0"/>
              </a:spcAft>
              <a:buSzPts val="2000"/>
              <a:buChar char="●"/>
              <a:defRPr b="1"/>
            </a:lvl1pPr>
            <a:lvl2pPr marL="914400" lvl="1" indent="-342900" algn="l" rtl="0">
              <a:spcBef>
                <a:spcPts val="11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Clr>
                <a:schemeClr val="accent2"/>
              </a:buClr>
              <a:buSzPts val="1800"/>
              <a:buChar char="•"/>
              <a:defRPr/>
            </a:lvl6pPr>
            <a:lvl7pPr marL="3200400" lvl="6" indent="-342900" algn="l" rtl="0">
              <a:spcBef>
                <a:spcPts val="360"/>
              </a:spcBef>
              <a:spcAft>
                <a:spcPts val="0"/>
              </a:spcAft>
              <a:buClr>
                <a:schemeClr val="accent2"/>
              </a:buClr>
              <a:buSzPts val="1800"/>
              <a:buChar char="•"/>
              <a:defRPr/>
            </a:lvl7pPr>
            <a:lvl8pPr marL="3657600" lvl="7" indent="-342900" algn="l" rtl="0">
              <a:spcBef>
                <a:spcPts val="360"/>
              </a:spcBef>
              <a:spcAft>
                <a:spcPts val="0"/>
              </a:spcAft>
              <a:buClr>
                <a:schemeClr val="accent2"/>
              </a:buClr>
              <a:buSzPts val="1800"/>
              <a:buChar char="•"/>
              <a:defRPr/>
            </a:lvl8pPr>
            <a:lvl9pPr marL="4114800" lvl="8" indent="-342900" algn="l" rtl="0">
              <a:spcBef>
                <a:spcPts val="360"/>
              </a:spcBef>
              <a:spcAft>
                <a:spcPts val="0"/>
              </a:spcAft>
              <a:buClr>
                <a:schemeClr val="accent2"/>
              </a:buClr>
              <a:buSzPts val="1800"/>
              <a:buChar char="•"/>
              <a:defRPr/>
            </a:lvl9pPr>
          </a:lstStyle>
          <a:p>
            <a:endParaRPr/>
          </a:p>
        </p:txBody>
      </p:sp>
      <p:cxnSp>
        <p:nvCxnSpPr>
          <p:cNvPr id="569" name="Google Shape;569;p48"/>
          <p:cNvCxnSpPr/>
          <p:nvPr/>
        </p:nvCxnSpPr>
        <p:spPr>
          <a:xfrm>
            <a:off x="5209921" y="1752600"/>
            <a:ext cx="0" cy="4452900"/>
          </a:xfrm>
          <a:prstGeom prst="straightConnector1">
            <a:avLst/>
          </a:prstGeom>
          <a:noFill/>
          <a:ln w="9525" cap="flat" cmpd="sng">
            <a:solidFill>
              <a:srgbClr val="B9B4AF"/>
            </a:solidFill>
            <a:prstDash val="solid"/>
            <a:round/>
            <a:headEnd type="none" w="sm" len="sm"/>
            <a:tailEnd type="none" w="sm" len="sm"/>
          </a:ln>
        </p:spPr>
      </p:cxnSp>
      <p:cxnSp>
        <p:nvCxnSpPr>
          <p:cNvPr id="570" name="Google Shape;570;p48"/>
          <p:cNvCxnSpPr/>
          <p:nvPr/>
        </p:nvCxnSpPr>
        <p:spPr>
          <a:xfrm>
            <a:off x="10845135" y="532929"/>
            <a:ext cx="0" cy="489000"/>
          </a:xfrm>
          <a:prstGeom prst="straightConnector1">
            <a:avLst/>
          </a:prstGeom>
          <a:noFill/>
          <a:ln w="9525" cap="flat" cmpd="sng">
            <a:solidFill>
              <a:srgbClr val="B9B4AF"/>
            </a:solidFill>
            <a:prstDash val="solid"/>
            <a:round/>
            <a:headEnd type="none" w="sm" len="sm"/>
            <a:tailEnd type="none" w="sm" len="sm"/>
          </a:ln>
        </p:spPr>
      </p:cxnSp>
      <p:pic>
        <p:nvPicPr>
          <p:cNvPr id="571" name="Google Shape;571;p48" descr="pasted-image.pdf"/>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9288" y="565461"/>
            <a:ext cx="635568" cy="444979"/>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914162" y="1122363"/>
            <a:ext cx="10360501"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5039"/>
              <a:buFont typeface="Calibri"/>
              <a:buNone/>
              <a:defRPr sz="671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523603" y="3602040"/>
            <a:ext cx="9141619" cy="1655761"/>
          </a:xfrm>
          <a:prstGeom prst="rect">
            <a:avLst/>
          </a:prstGeom>
          <a:noFill/>
          <a:ln>
            <a:noFill/>
          </a:ln>
        </p:spPr>
        <p:txBody>
          <a:bodyPr spcFirstLastPara="1" wrap="square" lIns="91425" tIns="45700" rIns="91425" bIns="45700" anchor="t" anchorCtr="0">
            <a:noAutofit/>
          </a:bodyPr>
          <a:lstStyle>
            <a:lvl1pPr lvl="0" algn="ctr">
              <a:lnSpc>
                <a:spcPct val="90000"/>
              </a:lnSpc>
              <a:spcBef>
                <a:spcPts val="1120"/>
              </a:spcBef>
              <a:spcAft>
                <a:spcPts val="0"/>
              </a:spcAft>
              <a:buClr>
                <a:schemeClr val="dk1"/>
              </a:buClr>
              <a:buSzPts val="2016"/>
              <a:buNone/>
              <a:defRPr sz="2687"/>
            </a:lvl1pPr>
            <a:lvl2pPr lvl="1" algn="ctr">
              <a:lnSpc>
                <a:spcPct val="90000"/>
              </a:lnSpc>
              <a:spcBef>
                <a:spcPts val="560"/>
              </a:spcBef>
              <a:spcAft>
                <a:spcPts val="0"/>
              </a:spcAft>
              <a:buClr>
                <a:schemeClr val="dk1"/>
              </a:buClr>
              <a:buSzPts val="1680"/>
              <a:buNone/>
              <a:defRPr sz="2238"/>
            </a:lvl2pPr>
            <a:lvl3pPr lvl="2" algn="ctr">
              <a:lnSpc>
                <a:spcPct val="90000"/>
              </a:lnSpc>
              <a:spcBef>
                <a:spcPts val="560"/>
              </a:spcBef>
              <a:spcAft>
                <a:spcPts val="0"/>
              </a:spcAft>
              <a:buClr>
                <a:schemeClr val="dk1"/>
              </a:buClr>
              <a:buSzPts val="1512"/>
              <a:buNone/>
              <a:defRPr sz="2015"/>
            </a:lvl3pPr>
            <a:lvl4pPr lvl="3" algn="ctr">
              <a:lnSpc>
                <a:spcPct val="90000"/>
              </a:lnSpc>
              <a:spcBef>
                <a:spcPts val="560"/>
              </a:spcBef>
              <a:spcAft>
                <a:spcPts val="0"/>
              </a:spcAft>
              <a:buClr>
                <a:schemeClr val="dk1"/>
              </a:buClr>
              <a:buSzPts val="1344"/>
              <a:buNone/>
              <a:defRPr sz="1792"/>
            </a:lvl4pPr>
            <a:lvl5pPr lvl="4" algn="ctr">
              <a:lnSpc>
                <a:spcPct val="90000"/>
              </a:lnSpc>
              <a:spcBef>
                <a:spcPts val="560"/>
              </a:spcBef>
              <a:spcAft>
                <a:spcPts val="0"/>
              </a:spcAft>
              <a:buClr>
                <a:schemeClr val="dk1"/>
              </a:buClr>
              <a:buSzPts val="1344"/>
              <a:buNone/>
              <a:defRPr sz="1792"/>
            </a:lvl5pPr>
            <a:lvl6pPr lvl="5" algn="ctr">
              <a:lnSpc>
                <a:spcPct val="90000"/>
              </a:lnSpc>
              <a:spcBef>
                <a:spcPts val="560"/>
              </a:spcBef>
              <a:spcAft>
                <a:spcPts val="0"/>
              </a:spcAft>
              <a:buClr>
                <a:schemeClr val="dk1"/>
              </a:buClr>
              <a:buSzPts val="1344"/>
              <a:buNone/>
              <a:defRPr sz="1792"/>
            </a:lvl6pPr>
            <a:lvl7pPr lvl="6" algn="ctr">
              <a:lnSpc>
                <a:spcPct val="90000"/>
              </a:lnSpc>
              <a:spcBef>
                <a:spcPts val="560"/>
              </a:spcBef>
              <a:spcAft>
                <a:spcPts val="0"/>
              </a:spcAft>
              <a:buClr>
                <a:schemeClr val="dk1"/>
              </a:buClr>
              <a:buSzPts val="1344"/>
              <a:buNone/>
              <a:defRPr sz="1792"/>
            </a:lvl7pPr>
            <a:lvl8pPr lvl="7" algn="ctr">
              <a:lnSpc>
                <a:spcPct val="90000"/>
              </a:lnSpc>
              <a:spcBef>
                <a:spcPts val="560"/>
              </a:spcBef>
              <a:spcAft>
                <a:spcPts val="0"/>
              </a:spcAft>
              <a:buClr>
                <a:schemeClr val="dk1"/>
              </a:buClr>
              <a:buSzPts val="1344"/>
              <a:buNone/>
              <a:defRPr sz="1792"/>
            </a:lvl8pPr>
            <a:lvl9pPr lvl="8" algn="ctr">
              <a:lnSpc>
                <a:spcPct val="90000"/>
              </a:lnSpc>
              <a:spcBef>
                <a:spcPts val="560"/>
              </a:spcBef>
              <a:spcAft>
                <a:spcPts val="0"/>
              </a:spcAft>
              <a:buClr>
                <a:schemeClr val="dk1"/>
              </a:buClr>
              <a:buSzPts val="1344"/>
              <a:buNone/>
              <a:defRPr sz="1792"/>
            </a:lvl9pPr>
          </a:lstStyle>
          <a:p>
            <a:endParaRPr/>
          </a:p>
        </p:txBody>
      </p:sp>
      <p:sp>
        <p:nvSpPr>
          <p:cNvPr id="59" name="Google Shape;59;p14"/>
          <p:cNvSpPr txBox="1">
            <a:spLocks noGrp="1"/>
          </p:cNvSpPr>
          <p:nvPr>
            <p:ph type="dt" idx="10"/>
          </p:nvPr>
        </p:nvSpPr>
        <p:spPr>
          <a:xfrm>
            <a:off x="837983" y="6356351"/>
            <a:ext cx="2742486" cy="3651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4037550" y="6356351"/>
            <a:ext cx="4113728" cy="36512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8608357" y="6356351"/>
            <a:ext cx="2742486" cy="36512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466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1 - Small Vignette_A">
  <p:cSld name="Basic_4">
    <p:bg>
      <p:bgPr>
        <a:solidFill>
          <a:schemeClr val="lt1"/>
        </a:solidFill>
        <a:effectLst/>
      </p:bgPr>
    </p:bg>
    <p:spTree>
      <p:nvGrpSpPr>
        <p:cNvPr id="1" name="Shape 71"/>
        <p:cNvGrpSpPr/>
        <p:nvPr/>
      </p:nvGrpSpPr>
      <p:grpSpPr>
        <a:xfrm>
          <a:off x="0" y="0"/>
          <a:ext cx="0" cy="0"/>
          <a:chOff x="0" y="0"/>
          <a:chExt cx="0" cy="0"/>
        </a:xfrm>
      </p:grpSpPr>
      <p:pic>
        <p:nvPicPr>
          <p:cNvPr id="72" name="Google Shape;72;p5"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73" name="Google Shape;73;p5"/>
          <p:cNvSpPr txBox="1">
            <a:spLocks noGrp="1"/>
          </p:cNvSpPr>
          <p:nvPr>
            <p:ph type="title"/>
          </p:nvPr>
        </p:nvSpPr>
        <p:spPr>
          <a:xfrm>
            <a:off x="571500" y="63500"/>
            <a:ext cx="10081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4" name="Google Shape;74;p5"/>
          <p:cNvSpPr txBox="1">
            <a:spLocks noGrp="1"/>
          </p:cNvSpPr>
          <p:nvPr>
            <p:ph type="body" idx="1"/>
          </p:nvPr>
        </p:nvSpPr>
        <p:spPr>
          <a:xfrm>
            <a:off x="571500" y="1661525"/>
            <a:ext cx="8227500" cy="4940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sp>
        <p:nvSpPr>
          <p:cNvPr id="75" name="Google Shape;75;p5"/>
          <p:cNvSpPr txBox="1">
            <a:spLocks noGrp="1"/>
          </p:cNvSpPr>
          <p:nvPr>
            <p:ph type="subTitle" idx="2"/>
          </p:nvPr>
        </p:nvSpPr>
        <p:spPr>
          <a:xfrm>
            <a:off x="576075" y="1123425"/>
            <a:ext cx="110367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pic>
        <p:nvPicPr>
          <p:cNvPr id="76" name="Google Shape;76;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003625" y="2627075"/>
            <a:ext cx="3195900" cy="3467400"/>
          </a:xfrm>
          <a:prstGeom prst="rect">
            <a:avLst/>
          </a:prstGeom>
          <a:noFill/>
          <a:ln>
            <a:noFill/>
          </a:ln>
        </p:spPr>
      </p:pic>
      <p:sp>
        <p:nvSpPr>
          <p:cNvPr id="77" name="Google Shape;77;p5"/>
          <p:cNvSpPr/>
          <p:nvPr/>
        </p:nvSpPr>
        <p:spPr>
          <a:xfrm>
            <a:off x="9213350" y="2753600"/>
            <a:ext cx="196500" cy="196500"/>
          </a:xfrm>
          <a:prstGeom prst="ellipse">
            <a:avLst/>
          </a:prstGeom>
          <a:solidFill>
            <a:srgbClr val="F9E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9091977" y="3145621"/>
            <a:ext cx="85500" cy="85500"/>
          </a:xfrm>
          <a:prstGeom prst="ellipse">
            <a:avLst/>
          </a:prstGeom>
          <a:solidFill>
            <a:srgbClr val="FCC0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44892" y="5809710"/>
            <a:ext cx="365700" cy="365100"/>
          </a:xfrm>
          <a:prstGeom prst="ellipse">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1 - Small Vignette_B">
  <p:cSld name="Basic_4_1">
    <p:bg>
      <p:bgPr>
        <a:solidFill>
          <a:schemeClr val="lt1"/>
        </a:solidFill>
        <a:effectLst/>
      </p:bgPr>
    </p:bg>
    <p:spTree>
      <p:nvGrpSpPr>
        <p:cNvPr id="1" name="Shape 80"/>
        <p:cNvGrpSpPr/>
        <p:nvPr/>
      </p:nvGrpSpPr>
      <p:grpSpPr>
        <a:xfrm>
          <a:off x="0" y="0"/>
          <a:ext cx="0" cy="0"/>
          <a:chOff x="0" y="0"/>
          <a:chExt cx="0" cy="0"/>
        </a:xfrm>
      </p:grpSpPr>
      <p:pic>
        <p:nvPicPr>
          <p:cNvPr id="81" name="Google Shape;81;p6"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82" name="Google Shape;82;p6"/>
          <p:cNvSpPr txBox="1">
            <a:spLocks noGrp="1"/>
          </p:cNvSpPr>
          <p:nvPr>
            <p:ph type="title"/>
          </p:nvPr>
        </p:nvSpPr>
        <p:spPr>
          <a:xfrm>
            <a:off x="571500" y="63500"/>
            <a:ext cx="10081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83" name="Google Shape;83;p6"/>
          <p:cNvSpPr txBox="1">
            <a:spLocks noGrp="1"/>
          </p:cNvSpPr>
          <p:nvPr>
            <p:ph type="subTitle" idx="1"/>
          </p:nvPr>
        </p:nvSpPr>
        <p:spPr>
          <a:xfrm>
            <a:off x="576075" y="1123425"/>
            <a:ext cx="110367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4" name="Google Shape;84;p6"/>
          <p:cNvSpPr txBox="1">
            <a:spLocks noGrp="1"/>
          </p:cNvSpPr>
          <p:nvPr>
            <p:ph type="body" idx="2"/>
          </p:nvPr>
        </p:nvSpPr>
        <p:spPr>
          <a:xfrm>
            <a:off x="571500" y="1661525"/>
            <a:ext cx="8227500" cy="4940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grpSp>
        <p:nvGrpSpPr>
          <p:cNvPr id="85" name="Google Shape;85;p6"/>
          <p:cNvGrpSpPr/>
          <p:nvPr/>
        </p:nvGrpSpPr>
        <p:grpSpPr>
          <a:xfrm>
            <a:off x="8958650" y="2657675"/>
            <a:ext cx="3230173" cy="4011550"/>
            <a:chOff x="9978002" y="3338527"/>
            <a:chExt cx="2332760" cy="2897053"/>
          </a:xfrm>
        </p:grpSpPr>
        <p:pic>
          <p:nvPicPr>
            <p:cNvPr id="86" name="Google Shape;86;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78002" y="3338527"/>
              <a:ext cx="2332760" cy="2450295"/>
            </a:xfrm>
            <a:prstGeom prst="rect">
              <a:avLst/>
            </a:prstGeom>
            <a:noFill/>
            <a:ln>
              <a:noFill/>
            </a:ln>
          </p:spPr>
        </p:pic>
        <p:pic>
          <p:nvPicPr>
            <p:cNvPr id="87" name="Google Shape;87;p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978002" y="5982725"/>
              <a:ext cx="929299" cy="252855"/>
            </a:xfrm>
            <a:prstGeom prst="rect">
              <a:avLst/>
            </a:prstGeom>
            <a:noFill/>
            <a:ln>
              <a:noFill/>
            </a:ln>
          </p:spPr>
        </p:pic>
        <p:sp>
          <p:nvSpPr>
            <p:cNvPr id="88" name="Google Shape;88;p6"/>
            <p:cNvSpPr/>
            <p:nvPr/>
          </p:nvSpPr>
          <p:spPr>
            <a:xfrm>
              <a:off x="11933408" y="5610319"/>
              <a:ext cx="228300" cy="228300"/>
            </a:xfrm>
            <a:prstGeom prst="ellipse">
              <a:avLst/>
            </a:prstGeom>
            <a:solidFill>
              <a:srgbClr val="3965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89" name="Google Shape;89;p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flipH="1">
              <a:off x="10017510" y="5072097"/>
              <a:ext cx="832421" cy="107134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2 - Large Vignette_ A">
  <p:cSld name="Basic_3">
    <p:bg>
      <p:bgPr>
        <a:solidFill>
          <a:schemeClr val="lt1"/>
        </a:solidFill>
        <a:effectLst/>
      </p:bgPr>
    </p:bg>
    <p:spTree>
      <p:nvGrpSpPr>
        <p:cNvPr id="1" name="Shape 90"/>
        <p:cNvGrpSpPr/>
        <p:nvPr/>
      </p:nvGrpSpPr>
      <p:grpSpPr>
        <a:xfrm>
          <a:off x="0" y="0"/>
          <a:ext cx="0" cy="0"/>
          <a:chOff x="0" y="0"/>
          <a:chExt cx="0" cy="0"/>
        </a:xfrm>
      </p:grpSpPr>
      <p:sp>
        <p:nvSpPr>
          <p:cNvPr id="91" name="Google Shape;91;p7"/>
          <p:cNvSpPr/>
          <p:nvPr/>
        </p:nvSpPr>
        <p:spPr>
          <a:xfrm rot="5400000">
            <a:off x="7813014" y="1364594"/>
            <a:ext cx="4937700" cy="4937700"/>
          </a:xfrm>
          <a:prstGeom prst="chord">
            <a:avLst>
              <a:gd name="adj1" fmla="val 18557702"/>
              <a:gd name="adj2" fmla="val 13843965"/>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92" name="Google Shape;92;p7"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93" name="Google Shape;93;p7"/>
          <p:cNvSpPr txBox="1">
            <a:spLocks noGrp="1"/>
          </p:cNvSpPr>
          <p:nvPr>
            <p:ph type="title"/>
          </p:nvPr>
        </p:nvSpPr>
        <p:spPr>
          <a:xfrm>
            <a:off x="571500" y="63500"/>
            <a:ext cx="10081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94" name="Google Shape;94;p7"/>
          <p:cNvSpPr/>
          <p:nvPr/>
        </p:nvSpPr>
        <p:spPr>
          <a:xfrm>
            <a:off x="8247475" y="5789850"/>
            <a:ext cx="186000" cy="186000"/>
          </a:xfrm>
          <a:prstGeom prst="ellipse">
            <a:avLst/>
          </a:prstGeom>
          <a:solidFill>
            <a:srgbClr val="E7D8A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800">
              <a:solidFill>
                <a:srgbClr val="FFFFFF"/>
              </a:solidFill>
              <a:latin typeface="Salesforce Sans"/>
              <a:ea typeface="Salesforce Sans"/>
              <a:cs typeface="Salesforce Sans"/>
              <a:sym typeface="Salesforce Sans"/>
            </a:endParaRPr>
          </a:p>
        </p:txBody>
      </p:sp>
      <p:sp>
        <p:nvSpPr>
          <p:cNvPr id="95" name="Google Shape;95;p7"/>
          <p:cNvSpPr/>
          <p:nvPr/>
        </p:nvSpPr>
        <p:spPr>
          <a:xfrm>
            <a:off x="8779850" y="1119825"/>
            <a:ext cx="260400" cy="260400"/>
          </a:xfrm>
          <a:prstGeom prst="ellipse">
            <a:avLst/>
          </a:pr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96;p7"/>
          <p:cNvSpPr/>
          <p:nvPr/>
        </p:nvSpPr>
        <p:spPr>
          <a:xfrm>
            <a:off x="9341550" y="1161950"/>
            <a:ext cx="94200" cy="94200"/>
          </a:xfrm>
          <a:prstGeom prst="ellipse">
            <a:avLst/>
          </a:prstGeom>
          <a:solidFill>
            <a:srgbClr val="ED76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7"/>
          <p:cNvSpPr/>
          <p:nvPr/>
        </p:nvSpPr>
        <p:spPr>
          <a:xfrm>
            <a:off x="7808976" y="1367715"/>
            <a:ext cx="4381178" cy="4946138"/>
          </a:xfrm>
          <a:custGeom>
            <a:avLst/>
            <a:gdLst/>
            <a:ahLst/>
            <a:cxnLst/>
            <a:rect l="l" t="t" r="r" b="b"/>
            <a:pathLst>
              <a:path w="4337800" h="4897166" extrusionOk="0">
                <a:moveTo>
                  <a:pt x="2448583" y="0"/>
                </a:moveTo>
                <a:cubicBezTo>
                  <a:pt x="3124741" y="0"/>
                  <a:pt x="3736886" y="274067"/>
                  <a:pt x="4179993" y="717174"/>
                </a:cubicBezTo>
                <a:lnTo>
                  <a:pt x="4337800" y="890805"/>
                </a:lnTo>
                <a:lnTo>
                  <a:pt x="4337800" y="4006361"/>
                </a:lnTo>
                <a:lnTo>
                  <a:pt x="4179993" y="4179993"/>
                </a:lnTo>
                <a:cubicBezTo>
                  <a:pt x="3736886" y="4623099"/>
                  <a:pt x="3124741" y="4897166"/>
                  <a:pt x="2448583" y="4897166"/>
                </a:cubicBezTo>
                <a:cubicBezTo>
                  <a:pt x="1096268" y="4897166"/>
                  <a:pt x="0" y="3800898"/>
                  <a:pt x="0" y="2448583"/>
                </a:cubicBezTo>
                <a:cubicBezTo>
                  <a:pt x="0" y="1096268"/>
                  <a:pt x="1096268" y="0"/>
                  <a:pt x="2448583" y="0"/>
                </a:cubicBezTo>
                <a:close/>
              </a:path>
            </a:pathLst>
          </a:custGeom>
          <a:blipFill rotWithShape="1">
            <a:blip r:embed="rId3"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Salesforce Sans"/>
              <a:ea typeface="Salesforce Sans"/>
              <a:cs typeface="Salesforce Sans"/>
              <a:sym typeface="Salesforce Sans"/>
            </a:endParaRPr>
          </a:p>
        </p:txBody>
      </p:sp>
      <p:pic>
        <p:nvPicPr>
          <p:cNvPr id="98" name="Google Shape;98;p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2471145">
            <a:off x="8619228" y="1047224"/>
            <a:ext cx="423302" cy="423302"/>
          </a:xfrm>
          <a:prstGeom prst="rect">
            <a:avLst/>
          </a:prstGeom>
          <a:noFill/>
          <a:ln>
            <a:noFill/>
          </a:ln>
        </p:spPr>
      </p:pic>
      <p:pic>
        <p:nvPicPr>
          <p:cNvPr id="99" name="Google Shape;99;p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008500" y="1416463"/>
            <a:ext cx="333052" cy="423300"/>
          </a:xfrm>
          <a:prstGeom prst="rect">
            <a:avLst/>
          </a:prstGeom>
          <a:noFill/>
          <a:ln>
            <a:noFill/>
          </a:ln>
        </p:spPr>
      </p:pic>
      <p:pic>
        <p:nvPicPr>
          <p:cNvPr id="100" name="Google Shape;100;p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3153518">
            <a:off x="8661124" y="1458350"/>
            <a:ext cx="339499" cy="339500"/>
          </a:xfrm>
          <a:prstGeom prst="rect">
            <a:avLst/>
          </a:prstGeom>
          <a:noFill/>
          <a:ln>
            <a:noFill/>
          </a:ln>
        </p:spPr>
      </p:pic>
      <p:sp>
        <p:nvSpPr>
          <p:cNvPr id="101" name="Google Shape;101;p7"/>
          <p:cNvSpPr txBox="1">
            <a:spLocks noGrp="1"/>
          </p:cNvSpPr>
          <p:nvPr>
            <p:ph type="body" idx="1"/>
          </p:nvPr>
        </p:nvSpPr>
        <p:spPr>
          <a:xfrm>
            <a:off x="571500" y="1661525"/>
            <a:ext cx="6939000" cy="4940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sp>
        <p:nvSpPr>
          <p:cNvPr id="102" name="Google Shape;102;p7"/>
          <p:cNvSpPr txBox="1">
            <a:spLocks noGrp="1"/>
          </p:cNvSpPr>
          <p:nvPr>
            <p:ph type="subTitle" idx="2"/>
          </p:nvPr>
        </p:nvSpPr>
        <p:spPr>
          <a:xfrm>
            <a:off x="576075" y="1123425"/>
            <a:ext cx="75345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2 - Large Vignette_ B">
  <p:cSld name="Basic_2">
    <p:bg>
      <p:bgPr>
        <a:solidFill>
          <a:schemeClr val="lt1"/>
        </a:solidFill>
        <a:effectLst/>
      </p:bgPr>
    </p:bg>
    <p:spTree>
      <p:nvGrpSpPr>
        <p:cNvPr id="1" name="Shape 103"/>
        <p:cNvGrpSpPr/>
        <p:nvPr/>
      </p:nvGrpSpPr>
      <p:grpSpPr>
        <a:xfrm>
          <a:off x="0" y="0"/>
          <a:ext cx="0" cy="0"/>
          <a:chOff x="0" y="0"/>
          <a:chExt cx="0" cy="0"/>
        </a:xfrm>
      </p:grpSpPr>
      <p:sp>
        <p:nvSpPr>
          <p:cNvPr id="104" name="Google Shape;104;p8"/>
          <p:cNvSpPr/>
          <p:nvPr/>
        </p:nvSpPr>
        <p:spPr>
          <a:xfrm rot="5400000">
            <a:off x="7813014" y="1364594"/>
            <a:ext cx="4937700" cy="4937700"/>
          </a:xfrm>
          <a:prstGeom prst="chord">
            <a:avLst>
              <a:gd name="adj1" fmla="val 18557702"/>
              <a:gd name="adj2" fmla="val 13843965"/>
            </a:avLst>
          </a:prstGeom>
          <a:solidFill>
            <a:srgbClr val="EEE1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105;p8"/>
          <p:cNvSpPr/>
          <p:nvPr/>
        </p:nvSpPr>
        <p:spPr>
          <a:xfrm>
            <a:off x="8769100" y="1362525"/>
            <a:ext cx="94200" cy="94200"/>
          </a:xfrm>
          <a:prstGeom prst="ellipse">
            <a:avLst/>
          </a:prstGeom>
          <a:solidFill>
            <a:srgbClr val="FE93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06" name="Google Shape;106;p8"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107" name="Google Shape;107;p8"/>
          <p:cNvSpPr txBox="1">
            <a:spLocks noGrp="1"/>
          </p:cNvSpPr>
          <p:nvPr>
            <p:ph type="title"/>
          </p:nvPr>
        </p:nvSpPr>
        <p:spPr>
          <a:xfrm>
            <a:off x="571500" y="63500"/>
            <a:ext cx="100812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08" name="Google Shape;108;p8"/>
          <p:cNvSpPr txBox="1">
            <a:spLocks noGrp="1"/>
          </p:cNvSpPr>
          <p:nvPr>
            <p:ph type="body" idx="1"/>
          </p:nvPr>
        </p:nvSpPr>
        <p:spPr>
          <a:xfrm>
            <a:off x="571500" y="1661525"/>
            <a:ext cx="6939000" cy="49404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sp>
        <p:nvSpPr>
          <p:cNvPr id="109" name="Google Shape;109;p8"/>
          <p:cNvSpPr txBox="1">
            <a:spLocks noGrp="1"/>
          </p:cNvSpPr>
          <p:nvPr>
            <p:ph type="subTitle" idx="2"/>
          </p:nvPr>
        </p:nvSpPr>
        <p:spPr>
          <a:xfrm>
            <a:off x="576075" y="1123425"/>
            <a:ext cx="75345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pic>
        <p:nvPicPr>
          <p:cNvPr id="110" name="Google Shape;110;p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818125" y="1364725"/>
            <a:ext cx="4370698" cy="4940147"/>
          </a:xfrm>
          <a:prstGeom prst="rect">
            <a:avLst/>
          </a:prstGeom>
          <a:noFill/>
          <a:ln>
            <a:noFill/>
          </a:ln>
        </p:spPr>
      </p:pic>
      <p:sp>
        <p:nvSpPr>
          <p:cNvPr id="111" name="Google Shape;111;p8"/>
          <p:cNvSpPr/>
          <p:nvPr/>
        </p:nvSpPr>
        <p:spPr>
          <a:xfrm>
            <a:off x="8427550" y="1544700"/>
            <a:ext cx="234000" cy="234000"/>
          </a:xfrm>
          <a:prstGeom prst="ellipse">
            <a:avLst/>
          </a:prstGeom>
          <a:solidFill>
            <a:srgbClr val="F9E3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12" name="Google Shape;112;p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193550" y="5731984"/>
            <a:ext cx="234000" cy="234300"/>
          </a:xfrm>
          <a:prstGeom prst="ellipse">
            <a:avLst/>
          </a:prstGeom>
          <a:noFill/>
          <a:ln>
            <a:noFill/>
          </a:ln>
        </p:spPr>
      </p:pic>
      <p:grpSp>
        <p:nvGrpSpPr>
          <p:cNvPr id="113" name="Google Shape;113;p8"/>
          <p:cNvGrpSpPr/>
          <p:nvPr/>
        </p:nvGrpSpPr>
        <p:grpSpPr>
          <a:xfrm>
            <a:off x="10497080" y="2169431"/>
            <a:ext cx="1115784" cy="562583"/>
            <a:chOff x="0" y="-1"/>
            <a:chExt cx="2372493" cy="1195968"/>
          </a:xfrm>
        </p:grpSpPr>
        <p:pic>
          <p:nvPicPr>
            <p:cNvPr id="114" name="Google Shape;114;p8" descr="Flying Birds.png"/>
            <p:cNvPicPr preferRelativeResize="0"/>
            <p:nvPr/>
          </p:nvPicPr>
          <p:blipFill rotWithShape="1">
            <a:blip r:embed="rId5" cstate="screen">
              <a:alphaModFix amt="80000"/>
              <a:extLst>
                <a:ext uri="{28A0092B-C50C-407E-A947-70E740481C1C}">
                  <a14:useLocalDpi xmlns:a14="http://schemas.microsoft.com/office/drawing/2010/main"/>
                </a:ext>
              </a:extLst>
            </a:blip>
            <a:srcRect/>
            <a:stretch/>
          </p:blipFill>
          <p:spPr>
            <a:xfrm rot="-420000" flipH="1">
              <a:off x="775910" y="326092"/>
              <a:ext cx="1554970" cy="778023"/>
            </a:xfrm>
            <a:prstGeom prst="rect">
              <a:avLst/>
            </a:prstGeom>
            <a:noFill/>
            <a:ln>
              <a:noFill/>
            </a:ln>
          </p:spPr>
        </p:pic>
        <p:pic>
          <p:nvPicPr>
            <p:cNvPr id="115" name="Google Shape;115;p8" descr="Flying Birds.png"/>
            <p:cNvPicPr preferRelativeResize="0"/>
            <p:nvPr/>
          </p:nvPicPr>
          <p:blipFill rotWithShape="1">
            <a:blip r:embed="rId6" cstate="screen">
              <a:alphaModFix amt="80000"/>
              <a:extLst>
                <a:ext uri="{28A0092B-C50C-407E-A947-70E740481C1C}">
                  <a14:useLocalDpi xmlns:a14="http://schemas.microsoft.com/office/drawing/2010/main"/>
                </a:ext>
              </a:extLst>
            </a:blip>
            <a:srcRect/>
            <a:stretch/>
          </p:blipFill>
          <p:spPr>
            <a:xfrm rot="-419999" flipH="1">
              <a:off x="38567" y="26532"/>
              <a:ext cx="475924" cy="66203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1 - Landscape Bottom_ A">
  <p:cSld name="Above Trees Vignette - Left">
    <p:bg>
      <p:bgPr>
        <a:solidFill>
          <a:srgbClr val="FFFFFF"/>
        </a:solidFill>
        <a:effectLst/>
      </p:bgPr>
    </p:bg>
    <p:spTree>
      <p:nvGrpSpPr>
        <p:cNvPr id="1" name="Shape 220"/>
        <p:cNvGrpSpPr/>
        <p:nvPr/>
      </p:nvGrpSpPr>
      <p:grpSpPr>
        <a:xfrm>
          <a:off x="0" y="0"/>
          <a:ext cx="0" cy="0"/>
          <a:chOff x="0" y="0"/>
          <a:chExt cx="0" cy="0"/>
        </a:xfrm>
      </p:grpSpPr>
      <p:sp>
        <p:nvSpPr>
          <p:cNvPr id="221" name="Google Shape;221;p16"/>
          <p:cNvSpPr/>
          <p:nvPr/>
        </p:nvSpPr>
        <p:spPr>
          <a:xfrm>
            <a:off x="-2" y="5862918"/>
            <a:ext cx="12192000" cy="995082"/>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EEFB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222" name="Google Shape;222;p16"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223" name="Google Shape;223;p16"/>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24" name="Google Shape;224;p16"/>
          <p:cNvSpPr txBox="1">
            <a:spLocks noGrp="1"/>
          </p:cNvSpPr>
          <p:nvPr>
            <p:ph type="body" idx="1"/>
          </p:nvPr>
        </p:nvSpPr>
        <p:spPr>
          <a:xfrm>
            <a:off x="571500" y="1661525"/>
            <a:ext cx="11046000" cy="4360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Clr>
                <a:schemeClr val="accent1"/>
              </a:buClr>
              <a:buSzPts val="1800"/>
              <a:buChar char="•"/>
              <a:defRPr>
                <a:solidFill>
                  <a:schemeClr val="accent1"/>
                </a:solidFill>
              </a:defRPr>
            </a:lvl2pPr>
            <a:lvl3pPr marL="1371600" lvl="2" indent="-330200" algn="l" rtl="0">
              <a:lnSpc>
                <a:spcPct val="100000"/>
              </a:lnSpc>
              <a:spcBef>
                <a:spcPts val="600"/>
              </a:spcBef>
              <a:spcAft>
                <a:spcPts val="0"/>
              </a:spcAft>
              <a:buClr>
                <a:schemeClr val="accent1"/>
              </a:buClr>
              <a:buSzPts val="1600"/>
              <a:buChar char="•"/>
              <a:defRPr>
                <a:solidFill>
                  <a:schemeClr val="accent1"/>
                </a:solidFill>
              </a:defRPr>
            </a:lvl3pPr>
            <a:lvl4pPr marL="1828800" lvl="3" indent="-317500" algn="l" rtl="0">
              <a:lnSpc>
                <a:spcPct val="100000"/>
              </a:lnSpc>
              <a:spcBef>
                <a:spcPts val="600"/>
              </a:spcBef>
              <a:spcAft>
                <a:spcPts val="0"/>
              </a:spcAft>
              <a:buClr>
                <a:schemeClr val="accent1"/>
              </a:buClr>
              <a:buSzPts val="1400"/>
              <a:buChar char="•"/>
              <a:defRPr>
                <a:solidFill>
                  <a:schemeClr val="accent1"/>
                </a:solidFill>
              </a:defRPr>
            </a:lvl4pPr>
            <a:lvl5pPr marL="2286000" lvl="4" indent="-228600" algn="l" rtl="0">
              <a:lnSpc>
                <a:spcPct val="100000"/>
              </a:lnSpc>
              <a:spcBef>
                <a:spcPts val="600"/>
              </a:spcBef>
              <a:spcAft>
                <a:spcPts val="0"/>
              </a:spcAft>
              <a:buClr>
                <a:schemeClr val="accent1"/>
              </a:buClr>
              <a:buSzPts val="1400"/>
              <a:buNone/>
              <a:defRPr b="1">
                <a:solidFill>
                  <a:schemeClr val="accent1"/>
                </a:solidFill>
              </a:defRPr>
            </a:lvl5pPr>
            <a:lvl6pPr marL="2743200" lvl="5" indent="-336550" algn="l" rtl="0">
              <a:spcBef>
                <a:spcPts val="600"/>
              </a:spcBef>
              <a:spcAft>
                <a:spcPts val="0"/>
              </a:spcAft>
              <a:buClr>
                <a:schemeClr val="accent1"/>
              </a:buClr>
              <a:buSzPts val="1700"/>
              <a:buChar char="•"/>
              <a:defRPr sz="1900">
                <a:solidFill>
                  <a:schemeClr val="accent1"/>
                </a:solidFill>
              </a:defRPr>
            </a:lvl6pPr>
            <a:lvl7pPr marL="3200400" lvl="6" indent="-336550" algn="l" rtl="0">
              <a:spcBef>
                <a:spcPts val="360"/>
              </a:spcBef>
              <a:spcAft>
                <a:spcPts val="0"/>
              </a:spcAft>
              <a:buClr>
                <a:schemeClr val="accent1"/>
              </a:buClr>
              <a:buSzPts val="1700"/>
              <a:buChar char="•"/>
              <a:defRPr sz="1900">
                <a:solidFill>
                  <a:schemeClr val="accent1"/>
                </a:solidFill>
              </a:defRPr>
            </a:lvl7pPr>
            <a:lvl8pPr marL="3657600" lvl="7" indent="-336550" algn="l" rtl="0">
              <a:spcBef>
                <a:spcPts val="360"/>
              </a:spcBef>
              <a:spcAft>
                <a:spcPts val="0"/>
              </a:spcAft>
              <a:buClr>
                <a:schemeClr val="accent1"/>
              </a:buClr>
              <a:buSzPts val="1700"/>
              <a:buChar char="•"/>
              <a:defRPr sz="1900">
                <a:solidFill>
                  <a:schemeClr val="accent1"/>
                </a:solidFill>
              </a:defRPr>
            </a:lvl8pPr>
            <a:lvl9pPr marL="4114800" lvl="8" indent="-336550" algn="l" rtl="0">
              <a:spcBef>
                <a:spcPts val="360"/>
              </a:spcBef>
              <a:spcAft>
                <a:spcPts val="0"/>
              </a:spcAft>
              <a:buClr>
                <a:schemeClr val="accent1"/>
              </a:buClr>
              <a:buSzPts val="1700"/>
              <a:buChar char="•"/>
              <a:defRPr sz="1900">
                <a:solidFill>
                  <a:schemeClr val="accent1"/>
                </a:solidFill>
              </a:defRPr>
            </a:lvl9pPr>
          </a:lstStyle>
          <a:p>
            <a:endParaRPr/>
          </a:p>
        </p:txBody>
      </p:sp>
      <p:sp>
        <p:nvSpPr>
          <p:cNvPr id="225" name="Google Shape;225;p16"/>
          <p:cNvSpPr txBox="1">
            <a:spLocks noGrp="1"/>
          </p:cNvSpPr>
          <p:nvPr>
            <p:ph type="subTitle" idx="2"/>
          </p:nvPr>
        </p:nvSpPr>
        <p:spPr>
          <a:xfrm>
            <a:off x="576072" y="1123424"/>
            <a:ext cx="9776400" cy="572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None/>
              <a:defRPr>
                <a:solidFill>
                  <a:schemeClr val="accent1"/>
                </a:solidFill>
              </a:defRPr>
            </a:lvl1pPr>
            <a:lvl2pPr lvl="1" rtl="0">
              <a:spcBef>
                <a:spcPts val="0"/>
              </a:spcBef>
              <a:spcAft>
                <a:spcPts val="0"/>
              </a:spcAft>
              <a:buSzPts val="1800"/>
              <a:buNone/>
              <a:defRPr/>
            </a:lvl2pPr>
            <a:lvl3pPr lvl="2" rtl="0">
              <a:spcBef>
                <a:spcPts val="0"/>
              </a:spcBef>
              <a:spcAft>
                <a:spcPts val="0"/>
              </a:spcAft>
              <a:buSzPts val="16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pic>
        <p:nvPicPr>
          <p:cNvPr id="226" name="Google Shape;226;p1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18725" y="5121725"/>
            <a:ext cx="3895426" cy="1798951"/>
          </a:xfrm>
          <a:prstGeom prst="rect">
            <a:avLst/>
          </a:prstGeom>
          <a:noFill/>
          <a:ln>
            <a:noFill/>
          </a:ln>
        </p:spPr>
      </p:pic>
      <p:pic>
        <p:nvPicPr>
          <p:cNvPr id="227" name="Google Shape;227;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flipH="1">
            <a:off x="8704449" y="6079612"/>
            <a:ext cx="1880076" cy="813425"/>
          </a:xfrm>
          <a:prstGeom prst="rect">
            <a:avLst/>
          </a:prstGeom>
          <a:noFill/>
          <a:ln>
            <a:noFill/>
          </a:ln>
        </p:spPr>
      </p:pic>
      <p:pic>
        <p:nvPicPr>
          <p:cNvPr id="228" name="Google Shape;228;p1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flipH="1">
            <a:off x="9097549" y="6708352"/>
            <a:ext cx="3092876" cy="192600"/>
          </a:xfrm>
          <a:prstGeom prst="rect">
            <a:avLst/>
          </a:prstGeom>
          <a:noFill/>
          <a:ln>
            <a:noFill/>
          </a:ln>
        </p:spPr>
      </p:pic>
      <p:pic>
        <p:nvPicPr>
          <p:cNvPr id="229" name="Google Shape;229;p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325100" y="4839475"/>
            <a:ext cx="873251" cy="20811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4 - Announcement Slide">
  <p:cSld name="Above Trees Vignette - Left_2">
    <p:bg>
      <p:bgPr>
        <a:solidFill>
          <a:srgbClr val="FFFFFF"/>
        </a:solidFill>
        <a:effectLst/>
      </p:bgPr>
    </p:bg>
    <p:spTree>
      <p:nvGrpSpPr>
        <p:cNvPr id="1" name="Shape 250"/>
        <p:cNvGrpSpPr/>
        <p:nvPr/>
      </p:nvGrpSpPr>
      <p:grpSpPr>
        <a:xfrm>
          <a:off x="0" y="0"/>
          <a:ext cx="0" cy="0"/>
          <a:chOff x="0" y="0"/>
          <a:chExt cx="0" cy="0"/>
        </a:xfrm>
      </p:grpSpPr>
      <p:pic>
        <p:nvPicPr>
          <p:cNvPr id="251" name="Google Shape;251;p19" descr="pasted-image.pdf"/>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573" y="565460"/>
            <a:ext cx="635734" cy="445095"/>
          </a:xfrm>
          <a:prstGeom prst="rect">
            <a:avLst/>
          </a:prstGeom>
          <a:noFill/>
          <a:ln>
            <a:noFill/>
          </a:ln>
        </p:spPr>
      </p:pic>
      <p:sp>
        <p:nvSpPr>
          <p:cNvPr id="252" name="Google Shape;252;p19"/>
          <p:cNvSpPr/>
          <p:nvPr/>
        </p:nvSpPr>
        <p:spPr>
          <a:xfrm>
            <a:off x="-2" y="5862918"/>
            <a:ext cx="12192000" cy="995082"/>
          </a:xfrm>
          <a:custGeom>
            <a:avLst/>
            <a:gdLst/>
            <a:ahLst/>
            <a:cxnLst/>
            <a:rect l="l" t="t" r="r" b="b"/>
            <a:pathLst>
              <a:path w="12192000" h="995082" extrusionOk="0">
                <a:moveTo>
                  <a:pt x="0" y="0"/>
                </a:moveTo>
                <a:cubicBezTo>
                  <a:pt x="1946508" y="433119"/>
                  <a:pt x="3989140" y="663746"/>
                  <a:pt x="6096000" y="663746"/>
                </a:cubicBezTo>
                <a:cubicBezTo>
                  <a:pt x="8202860" y="663746"/>
                  <a:pt x="10245492" y="433119"/>
                  <a:pt x="12192000" y="0"/>
                </a:cubicBezTo>
                <a:cubicBezTo>
                  <a:pt x="12192000" y="605118"/>
                  <a:pt x="12192000" y="869856"/>
                  <a:pt x="12192000" y="985680"/>
                </a:cubicBezTo>
                <a:lnTo>
                  <a:pt x="12192000" y="995082"/>
                </a:lnTo>
                <a:lnTo>
                  <a:pt x="0" y="995082"/>
                </a:lnTo>
                <a:lnTo>
                  <a:pt x="0" y="886402"/>
                </a:lnTo>
                <a:cubicBezTo>
                  <a:pt x="0" y="0"/>
                  <a:pt x="0" y="0"/>
                  <a:pt x="0" y="0"/>
                </a:cubicBezTo>
                <a:close/>
              </a:path>
            </a:pathLst>
          </a:custGeom>
          <a:solidFill>
            <a:srgbClr val="EEFB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53" name="Google Shape;253;p19"/>
          <p:cNvSpPr txBox="1">
            <a:spLocks noGrp="1"/>
          </p:cNvSpPr>
          <p:nvPr>
            <p:ph type="title"/>
          </p:nvPr>
        </p:nvSpPr>
        <p:spPr>
          <a:xfrm>
            <a:off x="576075" y="2291850"/>
            <a:ext cx="8230800" cy="1700100"/>
          </a:xfrm>
          <a:prstGeom prst="rect">
            <a:avLst/>
          </a:prstGeom>
        </p:spPr>
        <p:txBody>
          <a:bodyPr spcFirstLastPara="1" wrap="square" lIns="0" tIns="0" rIns="0" bIns="0" anchor="b" anchorCtr="0">
            <a:noAutofit/>
          </a:bodyPr>
          <a:lstStyle>
            <a:lvl1pPr lvl="0">
              <a:spcBef>
                <a:spcPts val="0"/>
              </a:spcBef>
              <a:spcAft>
                <a:spcPts val="0"/>
              </a:spcAft>
              <a:buSzPts val="3600"/>
              <a:buNone/>
              <a:defRPr sz="36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Y1 - Title Slide_ A">
  <p:cSld name="Title Slide_ B_9">
    <p:spTree>
      <p:nvGrpSpPr>
        <p:cNvPr id="1" name="Shape 326"/>
        <p:cNvGrpSpPr/>
        <p:nvPr/>
      </p:nvGrpSpPr>
      <p:grpSpPr>
        <a:xfrm>
          <a:off x="0" y="0"/>
          <a:ext cx="0" cy="0"/>
          <a:chOff x="0" y="0"/>
          <a:chExt cx="0" cy="0"/>
        </a:xfrm>
      </p:grpSpPr>
      <p:pic>
        <p:nvPicPr>
          <p:cNvPr id="327" name="Google Shape;327;p26"/>
          <p:cNvPicPr preferRelativeResize="0"/>
          <p:nvPr/>
        </p:nvPicPr>
        <p:blipFill rotWithShape="1">
          <a:blip r:embed="rId2">
            <a:alphaModFix/>
          </a:blip>
          <a:srcRect/>
          <a:stretch/>
        </p:blipFill>
        <p:spPr>
          <a:xfrm>
            <a:off x="1" y="1788"/>
            <a:ext cx="12188822" cy="6856213"/>
          </a:xfrm>
          <a:prstGeom prst="rect">
            <a:avLst/>
          </a:prstGeom>
          <a:noFill/>
          <a:ln>
            <a:noFill/>
          </a:ln>
        </p:spPr>
      </p:pic>
      <p:sp>
        <p:nvSpPr>
          <p:cNvPr id="328" name="Google Shape;328;p26"/>
          <p:cNvSpPr txBox="1">
            <a:spLocks noGrp="1"/>
          </p:cNvSpPr>
          <p:nvPr>
            <p:ph type="ctrTitle"/>
          </p:nvPr>
        </p:nvSpPr>
        <p:spPr>
          <a:xfrm>
            <a:off x="567279" y="2624746"/>
            <a:ext cx="5113800" cy="1137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500" b="1">
                <a:solidFill>
                  <a:schemeClr val="accent1"/>
                </a:solidFill>
                <a:latin typeface="Salesforce Sans"/>
                <a:ea typeface="Salesforce Sans"/>
                <a:cs typeface="Salesforce Sans"/>
                <a:sym typeface="Salesforce Sans"/>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329" name="Google Shape;329;p26"/>
          <p:cNvSpPr txBox="1">
            <a:spLocks noGrp="1"/>
          </p:cNvSpPr>
          <p:nvPr>
            <p:ph type="subTitle" idx="1"/>
          </p:nvPr>
        </p:nvSpPr>
        <p:spPr>
          <a:xfrm>
            <a:off x="578056" y="3806239"/>
            <a:ext cx="51030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400"/>
              <a:buNone/>
              <a:defRPr sz="2400"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800"/>
              <a:buNone/>
              <a:defRPr>
                <a:solidFill>
                  <a:srgbClr val="8A9ABD"/>
                </a:solidFill>
              </a:defRPr>
            </a:lvl2pPr>
            <a:lvl3pPr lvl="2" algn="ctr" rtl="0">
              <a:spcBef>
                <a:spcPts val="600"/>
              </a:spcBef>
              <a:spcAft>
                <a:spcPts val="0"/>
              </a:spcAft>
              <a:buSzPts val="1600"/>
              <a:buNone/>
              <a:defRPr>
                <a:solidFill>
                  <a:srgbClr val="8A9ABD"/>
                </a:solidFill>
              </a:defRPr>
            </a:lvl3pPr>
            <a:lvl4pPr lvl="3" algn="ctr" rtl="0">
              <a:spcBef>
                <a:spcPts val="600"/>
              </a:spcBef>
              <a:spcAft>
                <a:spcPts val="0"/>
              </a:spcAft>
              <a:buSzPts val="1400"/>
              <a:buNone/>
              <a:defRPr>
                <a:solidFill>
                  <a:srgbClr val="8A9ABD"/>
                </a:solidFill>
              </a:defRPr>
            </a:lvl4pPr>
            <a:lvl5pPr lvl="4" algn="ctr" rtl="0">
              <a:spcBef>
                <a:spcPts val="600"/>
              </a:spcBef>
              <a:spcAft>
                <a:spcPts val="0"/>
              </a:spcAft>
              <a:buSzPts val="2000"/>
              <a:buNone/>
              <a:defRPr>
                <a:solidFill>
                  <a:srgbClr val="8A9ABD"/>
                </a:solidFill>
              </a:defRPr>
            </a:lvl5pPr>
            <a:lvl6pPr lvl="5" algn="ctr" rtl="0">
              <a:spcBef>
                <a:spcPts val="600"/>
              </a:spcBef>
              <a:spcAft>
                <a:spcPts val="0"/>
              </a:spcAft>
              <a:buSzPts val="2000"/>
              <a:buNone/>
              <a:defRPr>
                <a:solidFill>
                  <a:srgbClr val="8A9ABD"/>
                </a:solidFill>
              </a:defRPr>
            </a:lvl6pPr>
            <a:lvl7pPr lvl="6" algn="ctr" rtl="0">
              <a:spcBef>
                <a:spcPts val="400"/>
              </a:spcBef>
              <a:spcAft>
                <a:spcPts val="0"/>
              </a:spcAft>
              <a:buSzPts val="2000"/>
              <a:buNone/>
              <a:defRPr>
                <a:solidFill>
                  <a:srgbClr val="8A9ABD"/>
                </a:solidFill>
              </a:defRPr>
            </a:lvl7pPr>
            <a:lvl8pPr lvl="7" algn="ctr" rtl="0">
              <a:spcBef>
                <a:spcPts val="400"/>
              </a:spcBef>
              <a:spcAft>
                <a:spcPts val="0"/>
              </a:spcAft>
              <a:buSzPts val="2000"/>
              <a:buNone/>
              <a:defRPr>
                <a:solidFill>
                  <a:srgbClr val="8A9ABD"/>
                </a:solidFill>
              </a:defRPr>
            </a:lvl8pPr>
            <a:lvl9pPr lvl="8" algn="ctr" rtl="0">
              <a:spcBef>
                <a:spcPts val="400"/>
              </a:spcBef>
              <a:spcAft>
                <a:spcPts val="0"/>
              </a:spcAft>
              <a:buSzPts val="2000"/>
              <a:buNone/>
              <a:defRPr>
                <a:solidFill>
                  <a:srgbClr val="8A9ABD"/>
                </a:solidFill>
              </a:defRPr>
            </a:lvl9pPr>
          </a:lstStyle>
          <a:p>
            <a:endParaRPr/>
          </a:p>
        </p:txBody>
      </p:sp>
      <p:sp>
        <p:nvSpPr>
          <p:cNvPr id="330" name="Google Shape;330;p26"/>
          <p:cNvSpPr txBox="1">
            <a:spLocks noGrp="1"/>
          </p:cNvSpPr>
          <p:nvPr>
            <p:ph type="body" idx="2"/>
          </p:nvPr>
        </p:nvSpPr>
        <p:spPr>
          <a:xfrm>
            <a:off x="578057" y="5179286"/>
            <a:ext cx="30795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Clr>
                <a:srgbClr val="444A4E"/>
              </a:buClr>
              <a:buSzPts val="1800"/>
              <a:buFont typeface="Salesforce Sans"/>
              <a:buNone/>
              <a:defRPr sz="1800" b="0" i="0">
                <a:solidFill>
                  <a:schemeClr val="dk1"/>
                </a:solidFill>
                <a:latin typeface="Salesforce Sans"/>
                <a:ea typeface="Salesforce Sans"/>
                <a:cs typeface="Salesforce Sans"/>
                <a:sym typeface="Salesforce Sans"/>
              </a:defRPr>
            </a:lvl1pPr>
            <a:lvl2pPr marL="914400" lvl="1" indent="-228600" algn="l" rtl="0">
              <a:spcBef>
                <a:spcPts val="300"/>
              </a:spcBef>
              <a:spcAft>
                <a:spcPts val="0"/>
              </a:spcAft>
              <a:buSzPts val="1540"/>
              <a:buFont typeface="Arial"/>
              <a:buNone/>
              <a:defRPr sz="1400">
                <a:solidFill>
                  <a:schemeClr val="lt2"/>
                </a:solidFill>
                <a:latin typeface="Salesforce Sans"/>
                <a:ea typeface="Salesforce Sans"/>
                <a:cs typeface="Salesforce Sans"/>
                <a:sym typeface="Salesforce Sans"/>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Salesforce Sans"/>
                <a:ea typeface="Salesforce Sans"/>
                <a:cs typeface="Salesforce Sans"/>
                <a:sym typeface="Salesforce Sans"/>
              </a:defRPr>
            </a:lvl3pPr>
            <a:lvl4pPr marL="1828800" lvl="3" indent="-285750" algn="l" rtl="0">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marL="2286000" lvl="4" indent="-228600" algn="l" rtl="0">
              <a:spcBef>
                <a:spcPts val="200"/>
              </a:spcBef>
              <a:spcAft>
                <a:spcPts val="0"/>
              </a:spcAft>
              <a:buSzPts val="1400"/>
              <a:buNone/>
              <a:defRPr sz="900">
                <a:solidFill>
                  <a:schemeClr val="lt1"/>
                </a:solidFill>
                <a:latin typeface="Salesforce Sans"/>
                <a:ea typeface="Salesforce Sans"/>
                <a:cs typeface="Salesforce Sans"/>
                <a:sym typeface="Salesforce Sans"/>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331" name="Google Shape;331;p26"/>
          <p:cNvSpPr txBox="1">
            <a:spLocks noGrp="1"/>
          </p:cNvSpPr>
          <p:nvPr>
            <p:ph type="body" idx="3"/>
          </p:nvPr>
        </p:nvSpPr>
        <p:spPr>
          <a:xfrm>
            <a:off x="578056" y="4908052"/>
            <a:ext cx="3079500" cy="247500"/>
          </a:xfrm>
          <a:prstGeom prst="rect">
            <a:avLst/>
          </a:prstGeom>
          <a:noFill/>
          <a:ln>
            <a:noFill/>
          </a:ln>
        </p:spPr>
        <p:txBody>
          <a:bodyPr spcFirstLastPara="1" wrap="square" lIns="0" tIns="0" rIns="0" bIns="0" anchor="b" anchorCtr="0">
            <a:noAutofit/>
          </a:bodyPr>
          <a:lstStyle>
            <a:lvl1pPr marL="457200" lvl="0" indent="-342900" algn="l" rtl="0">
              <a:lnSpc>
                <a:spcPct val="95000"/>
              </a:lnSpc>
              <a:spcBef>
                <a:spcPts val="0"/>
              </a:spcBef>
              <a:spcAft>
                <a:spcPts val="0"/>
              </a:spcAft>
              <a:buClr>
                <a:srgbClr val="444A4E"/>
              </a:buClr>
              <a:buSzPts val="1800"/>
              <a:buChar char="●"/>
              <a:defRPr sz="1800" b="1">
                <a:solidFill>
                  <a:schemeClr val="dk1"/>
                </a:solidFill>
                <a:latin typeface="Salesforce Sans"/>
                <a:ea typeface="Salesforce Sans"/>
                <a:cs typeface="Salesforce Sans"/>
                <a:sym typeface="Salesforce Sans"/>
              </a:defRPr>
            </a:lvl1pPr>
            <a:lvl2pPr marL="914400" lvl="1" indent="-342900" algn="l" rtl="0">
              <a:spcBef>
                <a:spcPts val="3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228600" algn="l" rtl="0">
              <a:spcBef>
                <a:spcPts val="600"/>
              </a:spcBef>
              <a:spcAft>
                <a:spcPts val="0"/>
              </a:spcAft>
              <a:buSzPts val="1400"/>
              <a:buNone/>
              <a:defRPr/>
            </a:lvl5pPr>
            <a:lvl6pPr marL="2743200" lvl="5" indent="-342900" algn="l" rtl="0">
              <a:spcBef>
                <a:spcPts val="60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pic>
        <p:nvPicPr>
          <p:cNvPr id="332" name="Google Shape;332;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30703" y="1785417"/>
            <a:ext cx="3283262" cy="1186845"/>
          </a:xfrm>
          <a:prstGeom prst="rect">
            <a:avLst/>
          </a:prstGeom>
          <a:noFill/>
          <a:ln>
            <a:noFill/>
          </a:ln>
        </p:spPr>
      </p:pic>
      <p:pic>
        <p:nvPicPr>
          <p:cNvPr id="333" name="Google Shape;333;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7279" y="595160"/>
            <a:ext cx="954420" cy="668217"/>
          </a:xfrm>
          <a:prstGeom prst="rect">
            <a:avLst/>
          </a:prstGeom>
          <a:noFill/>
          <a:ln>
            <a:noFill/>
          </a:ln>
        </p:spPr>
      </p:pic>
      <p:cxnSp>
        <p:nvCxnSpPr>
          <p:cNvPr id="334" name="Google Shape;334;p26"/>
          <p:cNvCxnSpPr/>
          <p:nvPr/>
        </p:nvCxnSpPr>
        <p:spPr>
          <a:xfrm>
            <a:off x="1725983" y="595160"/>
            <a:ext cx="0" cy="668100"/>
          </a:xfrm>
          <a:prstGeom prst="straightConnector1">
            <a:avLst/>
          </a:prstGeom>
          <a:noFill/>
          <a:ln w="25400" cap="flat" cmpd="sng">
            <a:solidFill>
              <a:srgbClr val="46413D"/>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reamTX Intro">
  <p:cSld name="Thank You_Slide 1_1_3">
    <p:spTree>
      <p:nvGrpSpPr>
        <p:cNvPr id="1" name="Shape 335"/>
        <p:cNvGrpSpPr/>
        <p:nvPr/>
      </p:nvGrpSpPr>
      <p:grpSpPr>
        <a:xfrm>
          <a:off x="0" y="0"/>
          <a:ext cx="0" cy="0"/>
          <a:chOff x="0" y="0"/>
          <a:chExt cx="0" cy="0"/>
        </a:xfrm>
      </p:grpSpPr>
      <p:sp>
        <p:nvSpPr>
          <p:cNvPr id="336" name="Google Shape;336;p27"/>
          <p:cNvSpPr/>
          <p:nvPr/>
        </p:nvSpPr>
        <p:spPr>
          <a:xfrm>
            <a:off x="6525938" y="-3129925"/>
            <a:ext cx="9645000" cy="9645000"/>
          </a:xfrm>
          <a:prstGeom prst="ellipse">
            <a:avLst/>
          </a:prstGeom>
          <a:solidFill>
            <a:srgbClr val="EEFB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7" name="Google Shape;337;p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06355" y="388728"/>
            <a:ext cx="3110482" cy="1124385"/>
          </a:xfrm>
          <a:prstGeom prst="rect">
            <a:avLst/>
          </a:prstGeom>
          <a:noFill/>
          <a:ln>
            <a:noFill/>
          </a:ln>
        </p:spPr>
      </p:pic>
      <p:pic>
        <p:nvPicPr>
          <p:cNvPr id="338" name="Google Shape;338;p27"/>
          <p:cNvPicPr preferRelativeResize="0"/>
          <p:nvPr/>
        </p:nvPicPr>
        <p:blipFill rotWithShape="1">
          <a:blip r:embed="rId3" cstate="screen">
            <a:alphaModFix/>
            <a:extLst>
              <a:ext uri="{28A0092B-C50C-407E-A947-70E740481C1C}">
                <a14:useLocalDpi xmlns:a14="http://schemas.microsoft.com/office/drawing/2010/main"/>
              </a:ext>
            </a:extLst>
          </a:blip>
          <a:srcRect b="2238"/>
          <a:stretch/>
        </p:blipFill>
        <p:spPr>
          <a:xfrm>
            <a:off x="662575" y="5870448"/>
            <a:ext cx="2954250" cy="1009150"/>
          </a:xfrm>
          <a:prstGeom prst="rect">
            <a:avLst/>
          </a:prstGeom>
          <a:noFill/>
          <a:ln>
            <a:noFill/>
          </a:ln>
        </p:spPr>
      </p:pic>
      <p:pic>
        <p:nvPicPr>
          <p:cNvPr id="339" name="Google Shape;339;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945651" y="1372349"/>
            <a:ext cx="1798724" cy="523950"/>
          </a:xfrm>
          <a:prstGeom prst="rect">
            <a:avLst/>
          </a:prstGeom>
          <a:noFill/>
          <a:ln>
            <a:noFill/>
          </a:ln>
        </p:spPr>
      </p:pic>
      <p:pic>
        <p:nvPicPr>
          <p:cNvPr id="340" name="Google Shape;340;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058326" y="4858349"/>
            <a:ext cx="1798724" cy="523950"/>
          </a:xfrm>
          <a:prstGeom prst="rect">
            <a:avLst/>
          </a:prstGeom>
          <a:noFill/>
          <a:ln>
            <a:noFill/>
          </a:ln>
        </p:spPr>
      </p:pic>
      <p:pic>
        <p:nvPicPr>
          <p:cNvPr id="341" name="Google Shape;341;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324500" y="1254850"/>
            <a:ext cx="5711925" cy="4500701"/>
          </a:xfrm>
          <a:prstGeom prst="rect">
            <a:avLst/>
          </a:prstGeom>
          <a:noFill/>
          <a:ln>
            <a:noFill/>
          </a:ln>
        </p:spPr>
      </p:pic>
      <p:pic>
        <p:nvPicPr>
          <p:cNvPr id="342" name="Google Shape;342;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869679" y="4046135"/>
            <a:ext cx="3343501" cy="2833465"/>
          </a:xfrm>
          <a:prstGeom prst="rect">
            <a:avLst/>
          </a:prstGeom>
          <a:noFill/>
          <a:ln>
            <a:noFill/>
          </a:ln>
        </p:spPr>
      </p:pic>
      <p:sp>
        <p:nvSpPr>
          <p:cNvPr id="343" name="Google Shape;343;p27"/>
          <p:cNvSpPr txBox="1">
            <a:spLocks noGrp="1"/>
          </p:cNvSpPr>
          <p:nvPr>
            <p:ph type="ctrTitle"/>
          </p:nvPr>
        </p:nvSpPr>
        <p:spPr>
          <a:xfrm>
            <a:off x="567279" y="2624746"/>
            <a:ext cx="5113800" cy="1137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5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344" name="Google Shape;344;p27"/>
          <p:cNvSpPr txBox="1">
            <a:spLocks noGrp="1"/>
          </p:cNvSpPr>
          <p:nvPr>
            <p:ph type="subTitle" idx="1"/>
          </p:nvPr>
        </p:nvSpPr>
        <p:spPr>
          <a:xfrm>
            <a:off x="578056" y="3806239"/>
            <a:ext cx="51030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000"/>
              <a:buNone/>
              <a:defRPr b="0" i="0">
                <a:solidFill>
                  <a:schemeClr val="accent1"/>
                </a:solidFill>
                <a:latin typeface="Salesforce Sans"/>
                <a:ea typeface="Salesforce Sans"/>
                <a:cs typeface="Salesforce Sans"/>
                <a:sym typeface="Salesforce Sans"/>
              </a:defRPr>
            </a:lvl1pPr>
            <a:lvl2pPr lvl="1" algn="ctr" rtl="0">
              <a:spcBef>
                <a:spcPts val="200"/>
              </a:spcBef>
              <a:spcAft>
                <a:spcPts val="0"/>
              </a:spcAft>
              <a:buSzPts val="1400"/>
              <a:buNone/>
              <a:defRPr sz="1400">
                <a:solidFill>
                  <a:srgbClr val="8A9ABD"/>
                </a:solidFill>
              </a:defRPr>
            </a:lvl2pPr>
            <a:lvl3pPr lvl="2" algn="ctr" rtl="0">
              <a:spcBef>
                <a:spcPts val="600"/>
              </a:spcBef>
              <a:spcAft>
                <a:spcPts val="0"/>
              </a:spcAft>
              <a:buSzPts val="1200"/>
              <a:buNone/>
              <a:defRPr sz="1200">
                <a:solidFill>
                  <a:srgbClr val="8A9ABD"/>
                </a:solidFill>
              </a:defRPr>
            </a:lvl3pPr>
            <a:lvl4pPr lvl="3" algn="ctr" rtl="0">
              <a:spcBef>
                <a:spcPts val="600"/>
              </a:spcBef>
              <a:spcAft>
                <a:spcPts val="0"/>
              </a:spcAft>
              <a:buSzPts val="1000"/>
              <a:buNone/>
              <a:defRPr sz="1000">
                <a:solidFill>
                  <a:srgbClr val="8A9ABD"/>
                </a:solidFill>
              </a:defRPr>
            </a:lvl4pPr>
            <a:lvl5pPr lvl="4" algn="ctr" rtl="0">
              <a:spcBef>
                <a:spcPts val="600"/>
              </a:spcBef>
              <a:spcAft>
                <a:spcPts val="0"/>
              </a:spcAft>
              <a:buSzPts val="1600"/>
              <a:buNone/>
              <a:defRPr sz="1600">
                <a:solidFill>
                  <a:srgbClr val="8A9ABD"/>
                </a:solidFill>
              </a:defRPr>
            </a:lvl5pPr>
            <a:lvl6pPr lvl="5" algn="ctr" rtl="0">
              <a:spcBef>
                <a:spcPts val="600"/>
              </a:spcBef>
              <a:spcAft>
                <a:spcPts val="0"/>
              </a:spcAft>
              <a:buSzPts val="1600"/>
              <a:buNone/>
              <a:defRPr sz="1600">
                <a:solidFill>
                  <a:srgbClr val="8A9ABD"/>
                </a:solidFill>
              </a:defRPr>
            </a:lvl6pPr>
            <a:lvl7pPr lvl="6" algn="ctr" rtl="0">
              <a:spcBef>
                <a:spcPts val="400"/>
              </a:spcBef>
              <a:spcAft>
                <a:spcPts val="0"/>
              </a:spcAft>
              <a:buSzPts val="1600"/>
              <a:buNone/>
              <a:defRPr sz="1600">
                <a:solidFill>
                  <a:srgbClr val="8A9ABD"/>
                </a:solidFill>
              </a:defRPr>
            </a:lvl7pPr>
            <a:lvl8pPr lvl="7" algn="ctr" rtl="0">
              <a:spcBef>
                <a:spcPts val="400"/>
              </a:spcBef>
              <a:spcAft>
                <a:spcPts val="0"/>
              </a:spcAft>
              <a:buSzPts val="1600"/>
              <a:buNone/>
              <a:defRPr sz="1600">
                <a:solidFill>
                  <a:srgbClr val="8A9ABD"/>
                </a:solidFill>
              </a:defRPr>
            </a:lvl8pPr>
            <a:lvl9pPr lvl="8" algn="ctr" rtl="0">
              <a:spcBef>
                <a:spcPts val="400"/>
              </a:spcBef>
              <a:spcAft>
                <a:spcPts val="0"/>
              </a:spcAft>
              <a:buSzPts val="1600"/>
              <a:buNone/>
              <a:defRPr sz="1600">
                <a:solidFill>
                  <a:srgbClr val="8A9ABD"/>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a:spLocks noGrp="1"/>
          </p:cNvSpPr>
          <p:nvPr>
            <p:ph type="body" idx="1"/>
          </p:nvPr>
        </p:nvSpPr>
        <p:spPr>
          <a:xfrm>
            <a:off x="571504" y="1609725"/>
            <a:ext cx="11045700" cy="43149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2200"/>
              </a:spcBef>
              <a:spcAft>
                <a:spcPts val="0"/>
              </a:spcAft>
              <a:buClr>
                <a:schemeClr val="dk1"/>
              </a:buClr>
              <a:buSzPts val="2000"/>
              <a:buFont typeface="Arial"/>
              <a:buChar char="●"/>
              <a:defRPr sz="2000">
                <a:solidFill>
                  <a:schemeClr val="dk1"/>
                </a:solidFill>
                <a:latin typeface="Salesforce Sans"/>
                <a:ea typeface="Salesforce Sans"/>
                <a:cs typeface="Salesforce Sans"/>
                <a:sym typeface="Salesforce Sans"/>
              </a:defRPr>
            </a:lvl1pPr>
            <a:lvl2pPr marL="914400" marR="0" lvl="1" indent="-342900" algn="l" rtl="0">
              <a:spcBef>
                <a:spcPts val="200"/>
              </a:spcBef>
              <a:spcAft>
                <a:spcPts val="0"/>
              </a:spcAft>
              <a:buClr>
                <a:schemeClr val="accent1"/>
              </a:buClr>
              <a:buSzPts val="1800"/>
              <a:buFont typeface="Arial"/>
              <a:buChar char="•"/>
              <a:defRPr sz="1800" b="0" i="0" u="none" strike="noStrike" cap="none">
                <a:solidFill>
                  <a:schemeClr val="accent1"/>
                </a:solidFill>
                <a:latin typeface="Salesforce Sans"/>
                <a:ea typeface="Salesforce Sans"/>
                <a:cs typeface="Salesforce Sans"/>
                <a:sym typeface="Salesforce Sans"/>
              </a:defRPr>
            </a:lvl2pPr>
            <a:lvl3pPr marL="1371600" marR="0" lvl="2" indent="-330200" algn="l" rtl="0">
              <a:spcBef>
                <a:spcPts val="600"/>
              </a:spcBef>
              <a:spcAft>
                <a:spcPts val="0"/>
              </a:spcAft>
              <a:buClr>
                <a:schemeClr val="accent1"/>
              </a:buClr>
              <a:buSzPts val="1600"/>
              <a:buFont typeface="Arial"/>
              <a:buChar char="•"/>
              <a:defRPr sz="1600" b="0" i="0" u="none" strike="noStrike" cap="none">
                <a:solidFill>
                  <a:schemeClr val="accent1"/>
                </a:solidFill>
                <a:latin typeface="Salesforce Sans"/>
                <a:ea typeface="Salesforce Sans"/>
                <a:cs typeface="Salesforce Sans"/>
                <a:sym typeface="Salesforce Sans"/>
              </a:defRPr>
            </a:lvl3pPr>
            <a:lvl4pPr marL="1828800" marR="0" lvl="3" indent="-317500" algn="l" rtl="0">
              <a:spcBef>
                <a:spcPts val="600"/>
              </a:spcBef>
              <a:spcAft>
                <a:spcPts val="0"/>
              </a:spcAft>
              <a:buClr>
                <a:schemeClr val="accent1"/>
              </a:buClr>
              <a:buSzPts val="1400"/>
              <a:buFont typeface="Arial"/>
              <a:buChar char="•"/>
              <a:defRPr sz="1400" b="0" i="0" u="none" strike="noStrike" cap="none">
                <a:solidFill>
                  <a:schemeClr val="accent1"/>
                </a:solidFill>
                <a:latin typeface="Salesforce Sans"/>
                <a:ea typeface="Salesforce Sans"/>
                <a:cs typeface="Salesforce Sans"/>
                <a:sym typeface="Salesforce Sans"/>
              </a:defRPr>
            </a:lvl4pPr>
            <a:lvl5pPr marL="2286000" marR="0" lvl="4" indent="-228600" algn="l" rtl="0">
              <a:spcBef>
                <a:spcPts val="600"/>
              </a:spcBef>
              <a:spcAft>
                <a:spcPts val="0"/>
              </a:spcAft>
              <a:buClr>
                <a:schemeClr val="accent1"/>
              </a:buClr>
              <a:buSzPts val="1400"/>
              <a:buNone/>
              <a:defRPr sz="2000" b="0" i="0" u="none" strike="noStrike" cap="none">
                <a:solidFill>
                  <a:schemeClr val="accent1"/>
                </a:solidFill>
                <a:latin typeface="Salesforce Sans"/>
                <a:ea typeface="Salesforce Sans"/>
                <a:cs typeface="Salesforce Sans"/>
                <a:sym typeface="Salesforce Sans"/>
              </a:defRPr>
            </a:lvl5pPr>
            <a:lvl6pPr marL="2743200" marR="0" lvl="5" indent="-355600" algn="l" rtl="0">
              <a:spcBef>
                <a:spcPts val="6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6pPr>
            <a:lvl7pPr marL="3200400" marR="0" lvl="6"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7pPr>
            <a:lvl8pPr marL="3657600" marR="0" lvl="7"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8pPr>
            <a:lvl9pPr marL="4114800" marR="0" lvl="8" indent="-355600" algn="l" rtl="0">
              <a:spcBef>
                <a:spcPts val="400"/>
              </a:spcBef>
              <a:spcAft>
                <a:spcPts val="0"/>
              </a:spcAft>
              <a:buClr>
                <a:schemeClr val="accent1"/>
              </a:buClr>
              <a:buSzPts val="2000"/>
              <a:buFont typeface="Arial"/>
              <a:buChar char="•"/>
              <a:defRPr sz="2000" b="0" i="0" u="none" strike="noStrike" cap="none">
                <a:solidFill>
                  <a:schemeClr val="accent1"/>
                </a:solidFill>
                <a:latin typeface="Salesforce Sans"/>
                <a:ea typeface="Salesforce Sans"/>
                <a:cs typeface="Salesforce Sans"/>
                <a:sym typeface="Salesforce Sans"/>
              </a:defRPr>
            </a:lvl9pPr>
          </a:lstStyle>
          <a:p>
            <a:endParaRPr/>
          </a:p>
        </p:txBody>
      </p:sp>
      <p:sp>
        <p:nvSpPr>
          <p:cNvPr id="24" name="Google Shape;24;p1"/>
          <p:cNvSpPr txBox="1">
            <a:spLocks noGrp="1"/>
          </p:cNvSpPr>
          <p:nvPr>
            <p:ph type="title"/>
          </p:nvPr>
        </p:nvSpPr>
        <p:spPr>
          <a:xfrm>
            <a:off x="571504" y="63500"/>
            <a:ext cx="11045700"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chemeClr val="accent1"/>
              </a:buClr>
              <a:buSzPts val="3200"/>
              <a:buFont typeface="Poppins SemiBold"/>
              <a:buNone/>
              <a:defRPr sz="3200" i="0" u="none" strike="noStrike" cap="none">
                <a:solidFill>
                  <a:schemeClr val="accent1"/>
                </a:solidFill>
                <a:latin typeface="Poppins SemiBold"/>
                <a:ea typeface="Poppins SemiBold"/>
                <a:cs typeface="Poppins SemiBold"/>
                <a:sym typeface="Poppins SemiBold"/>
              </a:defRPr>
            </a:lvl1pPr>
            <a:lvl2pPr marR="0" lvl="1"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2pPr>
            <a:lvl3pPr marR="0" lvl="2"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3pPr>
            <a:lvl4pPr marR="0" lvl="3"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4pPr>
            <a:lvl5pPr marR="0" lvl="4"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5pPr>
            <a:lvl6pPr marR="0" lvl="5"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6pPr>
            <a:lvl7pPr marR="0" lvl="6"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7pPr>
            <a:lvl8pPr marR="0" lvl="7"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8pPr>
            <a:lvl9pPr marR="0" lvl="8" algn="l" rtl="0">
              <a:spcBef>
                <a:spcPts val="0"/>
              </a:spcBef>
              <a:spcAft>
                <a:spcPts val="0"/>
              </a:spcAft>
              <a:buClr>
                <a:schemeClr val="accent1"/>
              </a:buClr>
              <a:buSzPts val="3200"/>
              <a:buNone/>
              <a:defRPr sz="3200" b="0" i="0" u="none" strike="noStrike" cap="none">
                <a:solidFill>
                  <a:schemeClr val="accent1"/>
                </a:solidFill>
                <a:latin typeface="Salesforce Sans"/>
                <a:ea typeface="Salesforce Sans"/>
                <a:cs typeface="Salesforce Sans"/>
                <a:sym typeface="Salesforce Sans"/>
              </a:defRPr>
            </a:lvl9pPr>
          </a:lstStyle>
          <a:p>
            <a:endParaRPr/>
          </a:p>
        </p:txBody>
      </p:sp>
      <p:sp>
        <p:nvSpPr>
          <p:cNvPr id="25" name="Google Shape;25;p1"/>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62" r:id="rId6"/>
    <p:sldLayoutId id="2147483665" r:id="rId7"/>
    <p:sldLayoutId id="2147483672" r:id="rId8"/>
    <p:sldLayoutId id="2147483673" r:id="rId9"/>
    <p:sldLayoutId id="2147483675" r:id="rId10"/>
    <p:sldLayoutId id="2147483676" r:id="rId11"/>
    <p:sldLayoutId id="2147483696" r:id="rId12"/>
    <p:sldLayoutId id="2147483685" r:id="rId13"/>
    <p:sldLayoutId id="2147483690" r:id="rId14"/>
    <p:sldLayoutId id="2147483692" r:id="rId15"/>
    <p:sldLayoutId id="2147483693" r:id="rId16"/>
    <p:sldLayoutId id="2147483694" r:id="rId17"/>
    <p:sldLayoutId id="214748369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1">
          <p15:clr>
            <a:srgbClr val="F26B43"/>
          </p15:clr>
        </p15:guide>
        <p15:guide id="2" pos="363">
          <p15:clr>
            <a:srgbClr val="F26B43"/>
          </p15:clr>
        </p15:guide>
        <p15:guide id="3" pos="7315">
          <p15:clr>
            <a:srgbClr val="F26B43"/>
          </p15:clr>
        </p15:guide>
        <p15:guide id="4" orient="horz" pos="3989">
          <p15:clr>
            <a:srgbClr val="F26B43"/>
          </p15:clr>
        </p15:guide>
        <p15:guide id="5" orient="horz" pos="1152">
          <p15:clr>
            <a:srgbClr val="F26B43"/>
          </p15:clr>
        </p15:guide>
        <p15:guide id="6" pos="3839">
          <p15:clr>
            <a:srgbClr val="EA4335"/>
          </p15:clr>
        </p15:guide>
        <p15:guide id="7" orient="horz" pos="410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0.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1.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2.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2" Type="http://schemas.openxmlformats.org/officeDocument/2006/relationships/hyperlink" Target="https://eteventloop.herokuapp.com/"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s://eteventloop.herokuapp.com/"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www.surveymonkey.com/r/DreamT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6.png"/><Relationship Id="rId21" Type="http://schemas.openxmlformats.org/officeDocument/2006/relationships/image" Target="../media/image61.jpeg"/><Relationship Id="rId7" Type="http://schemas.openxmlformats.org/officeDocument/2006/relationships/image" Target="../media/image49.png"/><Relationship Id="rId12" Type="http://schemas.openxmlformats.org/officeDocument/2006/relationships/image" Target="../media/image53.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52.jpeg"/><Relationship Id="rId24" Type="http://schemas.openxmlformats.org/officeDocument/2006/relationships/image" Target="../media/image64.jpeg"/><Relationship Id="rId5" Type="http://schemas.openxmlformats.org/officeDocument/2006/relationships/image" Target="../media/image48.png"/><Relationship Id="rId15" Type="http://schemas.openxmlformats.org/officeDocument/2006/relationships/image" Target="../media/image55.png"/><Relationship Id="rId23" Type="http://schemas.openxmlformats.org/officeDocument/2006/relationships/image" Target="../media/image63.jpeg"/><Relationship Id="rId28" Type="http://schemas.openxmlformats.org/officeDocument/2006/relationships/image" Target="../media/image68.png"/><Relationship Id="rId10" Type="http://schemas.openxmlformats.org/officeDocument/2006/relationships/image" Target="../media/image51.jpeg"/><Relationship Id="rId19" Type="http://schemas.openxmlformats.org/officeDocument/2006/relationships/image" Target="../media/image59.png"/><Relationship Id="rId4" Type="http://schemas.openxmlformats.org/officeDocument/2006/relationships/image" Target="../media/image47.png"/><Relationship Id="rId9" Type="http://schemas.microsoft.com/office/2007/relationships/hdphoto" Target="../media/hdphoto1.wdp"/><Relationship Id="rId14" Type="http://schemas.microsoft.com/office/2007/relationships/hdphoto" Target="../media/hdphoto2.wdp"/><Relationship Id="rId22" Type="http://schemas.openxmlformats.org/officeDocument/2006/relationships/image" Target="../media/image62.jpeg"/><Relationship Id="rId27" Type="http://schemas.openxmlformats.org/officeDocument/2006/relationships/image" Target="../media/image6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9"/>
          <p:cNvSpPr txBox="1">
            <a:spLocks noGrp="1"/>
          </p:cNvSpPr>
          <p:nvPr>
            <p:ph type="ctrTitle"/>
          </p:nvPr>
        </p:nvSpPr>
        <p:spPr>
          <a:xfrm>
            <a:off x="567279" y="2624746"/>
            <a:ext cx="5113800" cy="1137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900" dirty="0" err="1"/>
              <a:t>Dream</a:t>
            </a:r>
            <a:r>
              <a:rPr lang="en-US" sz="4900" dirty="0" err="1">
                <a:solidFill>
                  <a:schemeClr val="dk2"/>
                </a:solidFill>
              </a:rPr>
              <a:t>TX</a:t>
            </a:r>
            <a:endParaRPr sz="4900" dirty="0">
              <a:solidFill>
                <a:schemeClr val="dk2"/>
              </a:solidFill>
            </a:endParaRPr>
          </a:p>
        </p:txBody>
      </p:sp>
      <p:sp>
        <p:nvSpPr>
          <p:cNvPr id="577" name="Google Shape;577;p49"/>
          <p:cNvSpPr txBox="1">
            <a:spLocks noGrp="1"/>
          </p:cNvSpPr>
          <p:nvPr>
            <p:ph type="subTitle" idx="1"/>
          </p:nvPr>
        </p:nvSpPr>
        <p:spPr>
          <a:xfrm>
            <a:off x="578056" y="3806239"/>
            <a:ext cx="5103000" cy="477000"/>
          </a:xfrm>
          <a:prstGeom prst="rect">
            <a:avLst/>
          </a:prstGeom>
        </p:spPr>
        <p:txBody>
          <a:bodyPr spcFirstLastPara="1" wrap="square" lIns="0" tIns="0" rIns="0" bIns="0" anchor="t" anchorCtr="0">
            <a:noAutofit/>
          </a:bodyPr>
          <a:lstStyle/>
          <a:p>
            <a:pPr marL="0" lvl="0" indent="0"/>
            <a:r>
              <a:rPr lang="en-CA" dirty="0"/>
              <a:t>Understanding the JavaScript Event Loop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1C3577-B4A8-7E4D-9203-0485F32F9210}"/>
              </a:ext>
            </a:extLst>
          </p:cNvPr>
          <p:cNvSpPr>
            <a:spLocks noGrp="1"/>
          </p:cNvSpPr>
          <p:nvPr>
            <p:ph type="title"/>
          </p:nvPr>
        </p:nvSpPr>
        <p:spPr/>
        <p:txBody>
          <a:bodyPr/>
          <a:lstStyle/>
          <a:p>
            <a:r>
              <a:rPr lang="en-CA" dirty="0"/>
              <a:t>Is JavaScript Single-Threaded?</a:t>
            </a:r>
            <a:endParaRPr lang="en-US" dirty="0"/>
          </a:p>
        </p:txBody>
      </p:sp>
      <p:sp>
        <p:nvSpPr>
          <p:cNvPr id="6" name="Text Placeholder 5">
            <a:extLst>
              <a:ext uri="{FF2B5EF4-FFF2-40B4-BE49-F238E27FC236}">
                <a16:creationId xmlns:a16="http://schemas.microsoft.com/office/drawing/2014/main" id="{9427C788-0253-F54C-8AFB-A89337B74D72}"/>
              </a:ext>
            </a:extLst>
          </p:cNvPr>
          <p:cNvSpPr>
            <a:spLocks noGrp="1"/>
          </p:cNvSpPr>
          <p:nvPr>
            <p:ph type="body" idx="1"/>
          </p:nvPr>
        </p:nvSpPr>
        <p:spPr>
          <a:xfrm>
            <a:off x="571500" y="1661527"/>
            <a:ext cx="7510857" cy="4940400"/>
          </a:xfrm>
        </p:spPr>
        <p:txBody>
          <a:bodyPr/>
          <a:lstStyle/>
          <a:p>
            <a:pPr fontAlgn="base"/>
            <a:r>
              <a:rPr lang="en-CA" dirty="0"/>
              <a:t>Ordering pizza at the counter</a:t>
            </a:r>
          </a:p>
          <a:p>
            <a:pPr lvl="1" fontAlgn="base"/>
            <a:r>
              <a:rPr lang="en-CA" dirty="0"/>
              <a:t>Stand in line at the counter until you can order pizza</a:t>
            </a:r>
          </a:p>
          <a:p>
            <a:pPr lvl="1" fontAlgn="base"/>
            <a:r>
              <a:rPr lang="en-CA" dirty="0"/>
              <a:t>Place your order without being interrupted</a:t>
            </a:r>
          </a:p>
          <a:p>
            <a:pPr lvl="1" fontAlgn="base"/>
            <a:r>
              <a:rPr lang="en-CA" dirty="0"/>
              <a:t>Sit down at the table and wait for the server to bring the pizza</a:t>
            </a:r>
          </a:p>
          <a:p>
            <a:pPr fontAlgn="base"/>
            <a:r>
              <a:rPr lang="en-CA" dirty="0"/>
              <a:t>What does it have to do with JavaScript?</a:t>
            </a:r>
          </a:p>
          <a:p>
            <a:pPr lvl="1" fontAlgn="base"/>
            <a:r>
              <a:rPr lang="en-CA" dirty="0"/>
              <a:t>This is very similar to the code you write</a:t>
            </a:r>
          </a:p>
          <a:p>
            <a:pPr lvl="1" fontAlgn="base"/>
            <a:r>
              <a:rPr lang="en-CA" dirty="0"/>
              <a:t>Being single-thread makes your code simple to write.</a:t>
            </a:r>
          </a:p>
          <a:p>
            <a:pPr lvl="1" fontAlgn="base"/>
            <a:r>
              <a:rPr lang="en-CA" dirty="0"/>
              <a:t>No need to worry about sharing resources</a:t>
            </a:r>
          </a:p>
          <a:p>
            <a:pPr lvl="2" fontAlgn="base"/>
            <a:r>
              <a:rPr lang="en-CA" dirty="0"/>
              <a:t>Browser executes your code when it’s ready.</a:t>
            </a:r>
          </a:p>
          <a:p>
            <a:pPr lvl="1" fontAlgn="base"/>
            <a:r>
              <a:rPr lang="en-CA" dirty="0"/>
              <a:t>Your code runs to completion, without being interrupted</a:t>
            </a:r>
          </a:p>
          <a:p>
            <a:pPr lvl="2" fontAlgn="base"/>
            <a:r>
              <a:rPr lang="en-CA" dirty="0"/>
              <a:t>Unless you want to wait…</a:t>
            </a:r>
          </a:p>
          <a:p>
            <a:pPr fontAlgn="base"/>
            <a:r>
              <a:rPr lang="en-CA" dirty="0"/>
              <a:t>Easier to write!</a:t>
            </a:r>
          </a:p>
        </p:txBody>
      </p:sp>
      <p:sp>
        <p:nvSpPr>
          <p:cNvPr id="7" name="Subtitle 6">
            <a:extLst>
              <a:ext uri="{FF2B5EF4-FFF2-40B4-BE49-F238E27FC236}">
                <a16:creationId xmlns:a16="http://schemas.microsoft.com/office/drawing/2014/main" id="{589AD9BE-3B6E-1844-88B2-ACC685385971}"/>
              </a:ext>
            </a:extLst>
          </p:cNvPr>
          <p:cNvSpPr>
            <a:spLocks noGrp="1"/>
          </p:cNvSpPr>
          <p:nvPr>
            <p:ph type="subTitle" idx="2"/>
          </p:nvPr>
        </p:nvSpPr>
        <p:spPr/>
        <p:txBody>
          <a:bodyPr/>
          <a:lstStyle/>
          <a:p>
            <a:pPr fontAlgn="base"/>
            <a:r>
              <a:rPr lang="en-CA" dirty="0"/>
              <a:t>Yes, it only performs one single task at a time</a:t>
            </a:r>
          </a:p>
        </p:txBody>
      </p:sp>
      <p:pic>
        <p:nvPicPr>
          <p:cNvPr id="9" name="Picture 8">
            <a:extLst>
              <a:ext uri="{FF2B5EF4-FFF2-40B4-BE49-F238E27FC236}">
                <a16:creationId xmlns:a16="http://schemas.microsoft.com/office/drawing/2014/main" id="{319BB16E-FFC0-214D-AC43-D6945A8A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82357" y="3584771"/>
            <a:ext cx="4197673" cy="2795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423746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1C3577-B4A8-7E4D-9203-0485F32F9210}"/>
              </a:ext>
            </a:extLst>
          </p:cNvPr>
          <p:cNvSpPr>
            <a:spLocks noGrp="1"/>
          </p:cNvSpPr>
          <p:nvPr>
            <p:ph type="title"/>
          </p:nvPr>
        </p:nvSpPr>
        <p:spPr/>
        <p:txBody>
          <a:bodyPr/>
          <a:lstStyle/>
          <a:p>
            <a:r>
              <a:rPr lang="en-CA" dirty="0"/>
              <a:t>Can JavaScript Block Other Tasks?</a:t>
            </a:r>
            <a:endParaRPr lang="en-US" dirty="0"/>
          </a:p>
        </p:txBody>
      </p:sp>
      <p:sp>
        <p:nvSpPr>
          <p:cNvPr id="6" name="Text Placeholder 5">
            <a:extLst>
              <a:ext uri="{FF2B5EF4-FFF2-40B4-BE49-F238E27FC236}">
                <a16:creationId xmlns:a16="http://schemas.microsoft.com/office/drawing/2014/main" id="{9427C788-0253-F54C-8AFB-A89337B74D72}"/>
              </a:ext>
            </a:extLst>
          </p:cNvPr>
          <p:cNvSpPr>
            <a:spLocks noGrp="1"/>
          </p:cNvSpPr>
          <p:nvPr>
            <p:ph type="body" idx="1"/>
          </p:nvPr>
        </p:nvSpPr>
        <p:spPr/>
        <p:txBody>
          <a:bodyPr/>
          <a:lstStyle/>
          <a:p>
            <a:pPr marL="101600" indent="0">
              <a:buNone/>
            </a:pPr>
            <a:r>
              <a:rPr lang="en-CA" dirty="0"/>
              <a:t>Imaging if ordering pizza was a single-threaded blocking process</a:t>
            </a:r>
          </a:p>
          <a:p>
            <a:pPr lvl="1"/>
            <a:r>
              <a:rPr lang="en-CA" dirty="0"/>
              <a:t>Customer walks up to the counter</a:t>
            </a:r>
          </a:p>
          <a:p>
            <a:pPr lvl="2"/>
            <a:r>
              <a:rPr lang="en-CA" dirty="0"/>
              <a:t>Places the order (at the counter)</a:t>
            </a:r>
          </a:p>
          <a:p>
            <a:pPr lvl="2"/>
            <a:r>
              <a:rPr lang="en-CA" dirty="0"/>
              <a:t>Waits for the food (at the counter)</a:t>
            </a:r>
          </a:p>
          <a:p>
            <a:pPr lvl="2"/>
            <a:r>
              <a:rPr lang="en-CA" dirty="0"/>
              <a:t>Eats (at the counter)</a:t>
            </a:r>
          </a:p>
          <a:p>
            <a:pPr lvl="2"/>
            <a:r>
              <a:rPr lang="en-CA" dirty="0"/>
              <a:t>Pays for the pizza (at the counter)</a:t>
            </a:r>
          </a:p>
          <a:p>
            <a:pPr lvl="2"/>
            <a:r>
              <a:rPr lang="en-CA" dirty="0"/>
              <a:t>Leaves the restaurant</a:t>
            </a:r>
          </a:p>
          <a:p>
            <a:pPr lvl="1"/>
            <a:r>
              <a:rPr lang="en-CA" dirty="0"/>
              <a:t>Next customer can be served	</a:t>
            </a:r>
          </a:p>
          <a:p>
            <a:pPr marL="101600" indent="0">
              <a:buNone/>
            </a:pPr>
            <a:r>
              <a:rPr lang="en-CA" dirty="0"/>
              <a:t>What’s wrong with this?</a:t>
            </a:r>
          </a:p>
          <a:p>
            <a:pPr lvl="1"/>
            <a:r>
              <a:rPr lang="en-CA" dirty="0"/>
              <a:t>Customers would have to wait forever to eat</a:t>
            </a:r>
          </a:p>
          <a:p>
            <a:pPr lvl="1"/>
            <a:r>
              <a:rPr lang="en-CA" dirty="0"/>
              <a:t>The queue would get out of control</a:t>
            </a:r>
          </a:p>
          <a:p>
            <a:pPr marL="101600" indent="0">
              <a:buNone/>
            </a:pPr>
            <a:r>
              <a:rPr lang="en-CA" dirty="0"/>
              <a:t>Tasks should take turns, especially long running ones!</a:t>
            </a:r>
          </a:p>
          <a:p>
            <a:pPr marL="101600" indent="0">
              <a:buNone/>
            </a:pPr>
            <a:r>
              <a:rPr lang="en-CA" dirty="0"/>
              <a:t>“Please wait at the table, we’ll bring the pizza to you”</a:t>
            </a:r>
          </a:p>
        </p:txBody>
      </p:sp>
      <p:sp>
        <p:nvSpPr>
          <p:cNvPr id="7" name="Subtitle 6">
            <a:extLst>
              <a:ext uri="{FF2B5EF4-FFF2-40B4-BE49-F238E27FC236}">
                <a16:creationId xmlns:a16="http://schemas.microsoft.com/office/drawing/2014/main" id="{589AD9BE-3B6E-1844-88B2-ACC685385971}"/>
              </a:ext>
            </a:extLst>
          </p:cNvPr>
          <p:cNvSpPr>
            <a:spLocks noGrp="1"/>
          </p:cNvSpPr>
          <p:nvPr>
            <p:ph type="subTitle" idx="2"/>
          </p:nvPr>
        </p:nvSpPr>
        <p:spPr/>
        <p:txBody>
          <a:bodyPr/>
          <a:lstStyle/>
          <a:p>
            <a:r>
              <a:rPr lang="en-CA" dirty="0"/>
              <a:t>But, what does blocking mean?</a:t>
            </a:r>
            <a:endParaRPr lang="en-US" dirty="0"/>
          </a:p>
        </p:txBody>
      </p:sp>
      <p:pic>
        <p:nvPicPr>
          <p:cNvPr id="9" name="Picture 8">
            <a:extLst>
              <a:ext uri="{FF2B5EF4-FFF2-40B4-BE49-F238E27FC236}">
                <a16:creationId xmlns:a16="http://schemas.microsoft.com/office/drawing/2014/main" id="{319BB16E-FFC0-214D-AC43-D6945A8A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82357" y="3584771"/>
            <a:ext cx="4197673" cy="2795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23668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1C3577-B4A8-7E4D-9203-0485F32F9210}"/>
              </a:ext>
            </a:extLst>
          </p:cNvPr>
          <p:cNvSpPr>
            <a:spLocks noGrp="1"/>
          </p:cNvSpPr>
          <p:nvPr>
            <p:ph type="title"/>
          </p:nvPr>
        </p:nvSpPr>
        <p:spPr/>
        <p:txBody>
          <a:bodyPr/>
          <a:lstStyle/>
          <a:p>
            <a:r>
              <a:rPr lang="en-CA" dirty="0"/>
              <a:t>I Thought JavaScript Was Multi-Threaded! </a:t>
            </a:r>
            <a:endParaRPr lang="en-US" dirty="0"/>
          </a:p>
        </p:txBody>
      </p:sp>
      <p:sp>
        <p:nvSpPr>
          <p:cNvPr id="6" name="Text Placeholder 5">
            <a:extLst>
              <a:ext uri="{FF2B5EF4-FFF2-40B4-BE49-F238E27FC236}">
                <a16:creationId xmlns:a16="http://schemas.microsoft.com/office/drawing/2014/main" id="{9427C788-0253-F54C-8AFB-A89337B74D72}"/>
              </a:ext>
            </a:extLst>
          </p:cNvPr>
          <p:cNvSpPr>
            <a:spLocks noGrp="1"/>
          </p:cNvSpPr>
          <p:nvPr>
            <p:ph type="body" idx="1"/>
          </p:nvPr>
        </p:nvSpPr>
        <p:spPr/>
        <p:txBody>
          <a:bodyPr/>
          <a:lstStyle/>
          <a:p>
            <a:pPr fontAlgn="base"/>
            <a:r>
              <a:rPr lang="en-CA" dirty="0"/>
              <a:t>The trick is…</a:t>
            </a:r>
          </a:p>
          <a:p>
            <a:pPr lvl="1" fontAlgn="base"/>
            <a:r>
              <a:rPr lang="en-CA" dirty="0"/>
              <a:t>The browser!</a:t>
            </a:r>
          </a:p>
          <a:p>
            <a:pPr fontAlgn="base"/>
            <a:r>
              <a:rPr lang="en-CA" dirty="0"/>
              <a:t>Restaurant manager worries about</a:t>
            </a:r>
          </a:p>
          <a:p>
            <a:pPr lvl="1" fontAlgn="base"/>
            <a:r>
              <a:rPr lang="en-CA" dirty="0"/>
              <a:t>Keeping the customer queue organized</a:t>
            </a:r>
          </a:p>
          <a:p>
            <a:pPr lvl="1" fontAlgn="base"/>
            <a:r>
              <a:rPr lang="en-CA" dirty="0"/>
              <a:t>Processing many pizza orders per night</a:t>
            </a:r>
          </a:p>
          <a:p>
            <a:pPr lvl="1" fontAlgn="base"/>
            <a:r>
              <a:rPr lang="en-CA" dirty="0"/>
              <a:t>Serving the food efficiently</a:t>
            </a:r>
          </a:p>
          <a:p>
            <a:pPr fontAlgn="base"/>
            <a:r>
              <a:rPr lang="en-CA" dirty="0"/>
              <a:t>What does it have to do with JavaScript?</a:t>
            </a:r>
          </a:p>
          <a:p>
            <a:pPr lvl="1" fontAlgn="base"/>
            <a:r>
              <a:rPr lang="en-CA" dirty="0"/>
              <a:t>Browser manages the queues</a:t>
            </a:r>
          </a:p>
          <a:p>
            <a:pPr lvl="1" fontAlgn="base"/>
            <a:r>
              <a:rPr lang="en-CA" dirty="0"/>
              <a:t>Browser runs multiple tasks</a:t>
            </a:r>
          </a:p>
          <a:p>
            <a:pPr fontAlgn="base"/>
            <a:r>
              <a:rPr lang="en-CA" dirty="0"/>
              <a:t>This is hard to write, but luckily we are not writing the browser!</a:t>
            </a:r>
          </a:p>
        </p:txBody>
      </p:sp>
      <p:sp>
        <p:nvSpPr>
          <p:cNvPr id="7" name="Subtitle 6">
            <a:extLst>
              <a:ext uri="{FF2B5EF4-FFF2-40B4-BE49-F238E27FC236}">
                <a16:creationId xmlns:a16="http://schemas.microsoft.com/office/drawing/2014/main" id="{589AD9BE-3B6E-1844-88B2-ACC685385971}"/>
              </a:ext>
            </a:extLst>
          </p:cNvPr>
          <p:cNvSpPr>
            <a:spLocks noGrp="1"/>
          </p:cNvSpPr>
          <p:nvPr>
            <p:ph type="subTitle" idx="2"/>
          </p:nvPr>
        </p:nvSpPr>
        <p:spPr>
          <a:xfrm>
            <a:off x="481072" y="1123425"/>
            <a:ext cx="11036700" cy="572400"/>
          </a:xfrm>
        </p:spPr>
        <p:txBody>
          <a:bodyPr/>
          <a:lstStyle/>
          <a:p>
            <a:r>
              <a:rPr lang="en-CA" dirty="0"/>
              <a:t>It sure feels that way…</a:t>
            </a:r>
            <a:endParaRPr lang="en-US" dirty="0"/>
          </a:p>
        </p:txBody>
      </p:sp>
      <p:pic>
        <p:nvPicPr>
          <p:cNvPr id="9" name="Picture 8">
            <a:extLst>
              <a:ext uri="{FF2B5EF4-FFF2-40B4-BE49-F238E27FC236}">
                <a16:creationId xmlns:a16="http://schemas.microsoft.com/office/drawing/2014/main" id="{319BB16E-FFC0-214D-AC43-D6945A8AB2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82357" y="3584771"/>
            <a:ext cx="4197673" cy="2795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spTree>
    <p:extLst>
      <p:ext uri="{BB962C8B-B14F-4D97-AF65-F5344CB8AC3E}">
        <p14:creationId xmlns:p14="http://schemas.microsoft.com/office/powerpoint/2010/main" val="262503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02E68E-83DC-6C4D-84D4-AD6E03749794}"/>
              </a:ext>
            </a:extLst>
          </p:cNvPr>
          <p:cNvPicPr>
            <a:picLocks noChangeAspect="1"/>
          </p:cNvPicPr>
          <p:nvPr/>
        </p:nvPicPr>
        <p:blipFill>
          <a:blip r:embed="rId2"/>
          <a:stretch>
            <a:fillRect/>
          </a:stretch>
        </p:blipFill>
        <p:spPr>
          <a:xfrm>
            <a:off x="2936837" y="2427006"/>
            <a:ext cx="5593735" cy="4202740"/>
          </a:xfrm>
          <a:prstGeom prst="rect">
            <a:avLst/>
          </a:prstGeom>
          <a:ln w="31750">
            <a:solidFill>
              <a:schemeClr val="tx1"/>
            </a:solidFill>
          </a:ln>
        </p:spPr>
      </p:pic>
      <p:sp>
        <p:nvSpPr>
          <p:cNvPr id="13" name="Title 12">
            <a:extLst>
              <a:ext uri="{FF2B5EF4-FFF2-40B4-BE49-F238E27FC236}">
                <a16:creationId xmlns:a16="http://schemas.microsoft.com/office/drawing/2014/main" id="{08763014-54CB-4745-9A1D-4DC15C4921F5}"/>
              </a:ext>
            </a:extLst>
          </p:cNvPr>
          <p:cNvSpPr>
            <a:spLocks noGrp="1"/>
          </p:cNvSpPr>
          <p:nvPr>
            <p:ph type="title"/>
          </p:nvPr>
        </p:nvSpPr>
        <p:spPr/>
        <p:txBody>
          <a:bodyPr/>
          <a:lstStyle/>
          <a:p>
            <a:r>
              <a:rPr lang="en-US" dirty="0"/>
              <a:t>JavaScript Is…</a:t>
            </a:r>
          </a:p>
        </p:txBody>
      </p:sp>
      <p:sp>
        <p:nvSpPr>
          <p:cNvPr id="4" name="Text Placeholder 3">
            <a:extLst>
              <a:ext uri="{FF2B5EF4-FFF2-40B4-BE49-F238E27FC236}">
                <a16:creationId xmlns:a16="http://schemas.microsoft.com/office/drawing/2014/main" id="{81BF20E7-19B5-6442-8B43-19AC1F2552C8}"/>
              </a:ext>
            </a:extLst>
          </p:cNvPr>
          <p:cNvSpPr>
            <a:spLocks noGrp="1"/>
          </p:cNvSpPr>
          <p:nvPr>
            <p:ph type="body" idx="1"/>
          </p:nvPr>
        </p:nvSpPr>
        <p:spPr/>
        <p:txBody>
          <a:bodyPr/>
          <a:lstStyle/>
          <a:p>
            <a:r>
              <a:rPr lang="en-CA" dirty="0"/>
              <a:t>Single-threaded</a:t>
            </a:r>
          </a:p>
          <a:p>
            <a:r>
              <a:rPr lang="en-CA" dirty="0"/>
              <a:t>Synchronous</a:t>
            </a:r>
            <a:endParaRPr lang="en-US" dirty="0"/>
          </a:p>
          <a:p>
            <a:r>
              <a:rPr lang="en-CA" dirty="0"/>
              <a:t>Blocking</a:t>
            </a:r>
            <a:endParaRPr lang="en-US" dirty="0"/>
          </a:p>
        </p:txBody>
      </p:sp>
      <p:sp>
        <p:nvSpPr>
          <p:cNvPr id="15" name="Subtitle 14">
            <a:extLst>
              <a:ext uri="{FF2B5EF4-FFF2-40B4-BE49-F238E27FC236}">
                <a16:creationId xmlns:a16="http://schemas.microsoft.com/office/drawing/2014/main" id="{141D1693-0330-074B-B437-7F5B5815BCA2}"/>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6721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But, That’s Horrible!</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Agree, but the JavaScript Engine is more than just the JavaScript language</a:t>
            </a:r>
          </a:p>
        </p:txBody>
      </p:sp>
      <p:grpSp>
        <p:nvGrpSpPr>
          <p:cNvPr id="45" name="Group 44">
            <a:extLst>
              <a:ext uri="{FF2B5EF4-FFF2-40B4-BE49-F238E27FC236}">
                <a16:creationId xmlns:a16="http://schemas.microsoft.com/office/drawing/2014/main" id="{DA1E8111-3886-6B4A-83EC-92C13EA29D52}"/>
              </a:ext>
            </a:extLst>
          </p:cNvPr>
          <p:cNvGrpSpPr/>
          <p:nvPr/>
        </p:nvGrpSpPr>
        <p:grpSpPr>
          <a:xfrm>
            <a:off x="571498" y="1661523"/>
            <a:ext cx="8256426" cy="4940402"/>
            <a:chOff x="571498" y="1661523"/>
            <a:chExt cx="8256426" cy="4940402"/>
          </a:xfrm>
        </p:grpSpPr>
        <p:pic>
          <p:nvPicPr>
            <p:cNvPr id="6" name="Picture 5">
              <a:extLst>
                <a:ext uri="{FF2B5EF4-FFF2-40B4-BE49-F238E27FC236}">
                  <a16:creationId xmlns:a16="http://schemas.microsoft.com/office/drawing/2014/main" id="{E034C7E4-543A-A94A-BFE4-86983251C5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99" y="1661524"/>
              <a:ext cx="8256425" cy="1456579"/>
            </a:xfrm>
            <a:prstGeom prst="rect">
              <a:avLst/>
            </a:prstGeom>
          </p:spPr>
        </p:pic>
        <p:sp>
          <p:nvSpPr>
            <p:cNvPr id="7" name="Rectangle 6">
              <a:extLst>
                <a:ext uri="{FF2B5EF4-FFF2-40B4-BE49-F238E27FC236}">
                  <a16:creationId xmlns:a16="http://schemas.microsoft.com/office/drawing/2014/main" id="{80D913E1-D0CC-DE49-99AC-5D9308E89DFC}"/>
                </a:ext>
              </a:extLst>
            </p:cNvPr>
            <p:cNvSpPr/>
            <p:nvPr/>
          </p:nvSpPr>
          <p:spPr>
            <a:xfrm>
              <a:off x="571498" y="1661523"/>
              <a:ext cx="8256426" cy="4940402"/>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164D5172-6E42-6A41-A7F2-B591CD8A3740}"/>
              </a:ext>
            </a:extLst>
          </p:cNvPr>
          <p:cNvGrpSpPr/>
          <p:nvPr/>
        </p:nvGrpSpPr>
        <p:grpSpPr>
          <a:xfrm>
            <a:off x="758951" y="3107905"/>
            <a:ext cx="2999233" cy="3283750"/>
            <a:chOff x="758951" y="3107905"/>
            <a:chExt cx="2999233" cy="3283750"/>
          </a:xfrm>
        </p:grpSpPr>
        <p:sp>
          <p:nvSpPr>
            <p:cNvPr id="8" name="Rectangle 7">
              <a:extLst>
                <a:ext uri="{FF2B5EF4-FFF2-40B4-BE49-F238E27FC236}">
                  <a16:creationId xmlns:a16="http://schemas.microsoft.com/office/drawing/2014/main" id="{06AB78EB-3D90-694E-B9DB-86F99475299E}"/>
                </a:ext>
              </a:extLst>
            </p:cNvPr>
            <p:cNvSpPr/>
            <p:nvPr/>
          </p:nvSpPr>
          <p:spPr>
            <a:xfrm>
              <a:off x="758952" y="3118101"/>
              <a:ext cx="2999232" cy="327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ECAD13-27A2-894B-92E3-2E67A367CB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51" y="3118102"/>
              <a:ext cx="557784" cy="557784"/>
            </a:xfrm>
            <a:prstGeom prst="rect">
              <a:avLst/>
            </a:prstGeom>
          </p:spPr>
        </p:pic>
        <p:pic>
          <p:nvPicPr>
            <p:cNvPr id="12" name="Picture 11">
              <a:extLst>
                <a:ext uri="{FF2B5EF4-FFF2-40B4-BE49-F238E27FC236}">
                  <a16:creationId xmlns:a16="http://schemas.microsoft.com/office/drawing/2014/main" id="{136D2489-2CD5-9D46-95D5-11BCC17769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711" y="3107905"/>
              <a:ext cx="299993" cy="299993"/>
            </a:xfrm>
            <a:prstGeom prst="rect">
              <a:avLst/>
            </a:prstGeom>
          </p:spPr>
        </p:pic>
      </p:grpSp>
      <p:sp>
        <p:nvSpPr>
          <p:cNvPr id="13" name="Rectangle 12">
            <a:extLst>
              <a:ext uri="{FF2B5EF4-FFF2-40B4-BE49-F238E27FC236}">
                <a16:creationId xmlns:a16="http://schemas.microsoft.com/office/drawing/2014/main" id="{1C8F8693-414F-514C-8A39-67978E688743}"/>
              </a:ext>
            </a:extLst>
          </p:cNvPr>
          <p:cNvSpPr/>
          <p:nvPr/>
        </p:nvSpPr>
        <p:spPr>
          <a:xfrm>
            <a:off x="910707"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Heap</a:t>
            </a:r>
          </a:p>
        </p:txBody>
      </p:sp>
      <p:sp>
        <p:nvSpPr>
          <p:cNvPr id="14" name="Rectangle 13">
            <a:extLst>
              <a:ext uri="{FF2B5EF4-FFF2-40B4-BE49-F238E27FC236}">
                <a16:creationId xmlns:a16="http://schemas.microsoft.com/office/drawing/2014/main" id="{54BB0B9D-C6E9-AC4A-9432-D1713D01EDE8}"/>
              </a:ext>
            </a:extLst>
          </p:cNvPr>
          <p:cNvSpPr/>
          <p:nvPr/>
        </p:nvSpPr>
        <p:spPr>
          <a:xfrm>
            <a:off x="2334445"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Stack</a:t>
            </a:r>
          </a:p>
        </p:txBody>
      </p:sp>
      <p:pic>
        <p:nvPicPr>
          <p:cNvPr id="47" name="Picture 46">
            <a:extLst>
              <a:ext uri="{FF2B5EF4-FFF2-40B4-BE49-F238E27FC236}">
                <a16:creationId xmlns:a16="http://schemas.microsoft.com/office/drawing/2014/main" id="{DE88CA33-05BF-544B-B550-0A7F67EDC6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02493" y="3107905"/>
            <a:ext cx="4183864" cy="3283750"/>
          </a:xfrm>
          <a:prstGeom prst="rect">
            <a:avLst/>
          </a:prstGeom>
        </p:spPr>
      </p:pic>
      <p:cxnSp>
        <p:nvCxnSpPr>
          <p:cNvPr id="49" name="Straight Arrow Connector 48">
            <a:extLst>
              <a:ext uri="{FF2B5EF4-FFF2-40B4-BE49-F238E27FC236}">
                <a16:creationId xmlns:a16="http://schemas.microsoft.com/office/drawing/2014/main" id="{3C708CFF-F896-D546-9257-498EC53D2946}"/>
              </a:ext>
            </a:extLst>
          </p:cNvPr>
          <p:cNvCxnSpPr>
            <a:cxnSpLocks noChangeAspect="1"/>
          </p:cNvCxnSpPr>
          <p:nvPr/>
        </p:nvCxnSpPr>
        <p:spPr>
          <a:xfrm flipV="1">
            <a:off x="5554425" y="4064528"/>
            <a:ext cx="540000" cy="540000"/>
          </a:xfrm>
          <a:prstGeom prst="straightConnector1">
            <a:avLst/>
          </a:prstGeom>
          <a:ln w="76200">
            <a:solidFill>
              <a:schemeClr val="accent4">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3B3985D6-1DD6-AE4C-97F4-C2A83C450EBE}"/>
              </a:ext>
            </a:extLst>
          </p:cNvPr>
          <p:cNvCxnSpPr>
            <a:cxnSpLocks/>
          </p:cNvCxnSpPr>
          <p:nvPr/>
        </p:nvCxnSpPr>
        <p:spPr>
          <a:xfrm>
            <a:off x="5554425" y="4856918"/>
            <a:ext cx="0" cy="756000"/>
          </a:xfrm>
          <a:prstGeom prst="straightConnector1">
            <a:avLst/>
          </a:prstGeom>
          <a:ln w="76200">
            <a:solidFill>
              <a:schemeClr val="accent4">
                <a:lumMod val="60000"/>
                <a:lumOff val="40000"/>
              </a:schemeClr>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8359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But, That’s Horrible!</a:t>
            </a:r>
          </a:p>
        </p:txBody>
      </p:sp>
      <p:sp>
        <p:nvSpPr>
          <p:cNvPr id="16" name="Rectangle 15">
            <a:extLst>
              <a:ext uri="{FF2B5EF4-FFF2-40B4-BE49-F238E27FC236}">
                <a16:creationId xmlns:a16="http://schemas.microsoft.com/office/drawing/2014/main" id="{4B3109AB-F623-254D-BAE6-D32B584D4983}"/>
              </a:ext>
            </a:extLst>
          </p:cNvPr>
          <p:cNvSpPr/>
          <p:nvPr/>
        </p:nvSpPr>
        <p:spPr>
          <a:xfrm>
            <a:off x="4002491" y="3118101"/>
            <a:ext cx="4183864" cy="32735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But the browser is</a:t>
            </a:r>
          </a:p>
          <a:p>
            <a:pPr algn="ctr"/>
            <a:r>
              <a:rPr lang="en-US" sz="2800" dirty="0">
                <a:solidFill>
                  <a:schemeClr val="accent4">
                    <a:lumMod val="60000"/>
                    <a:lumOff val="40000"/>
                  </a:schemeClr>
                </a:solidFill>
              </a:rPr>
              <a:t>a lot more…</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Agree, but the JavaScript Engine is more than just the JavaScript language</a:t>
            </a:r>
          </a:p>
        </p:txBody>
      </p:sp>
      <p:grpSp>
        <p:nvGrpSpPr>
          <p:cNvPr id="45" name="Group 44">
            <a:extLst>
              <a:ext uri="{FF2B5EF4-FFF2-40B4-BE49-F238E27FC236}">
                <a16:creationId xmlns:a16="http://schemas.microsoft.com/office/drawing/2014/main" id="{DA1E8111-3886-6B4A-83EC-92C13EA29D52}"/>
              </a:ext>
            </a:extLst>
          </p:cNvPr>
          <p:cNvGrpSpPr/>
          <p:nvPr/>
        </p:nvGrpSpPr>
        <p:grpSpPr>
          <a:xfrm>
            <a:off x="571498" y="1661523"/>
            <a:ext cx="8256426" cy="4940402"/>
            <a:chOff x="571498" y="1661523"/>
            <a:chExt cx="8256426" cy="4940402"/>
          </a:xfrm>
        </p:grpSpPr>
        <p:pic>
          <p:nvPicPr>
            <p:cNvPr id="6" name="Picture 5">
              <a:extLst>
                <a:ext uri="{FF2B5EF4-FFF2-40B4-BE49-F238E27FC236}">
                  <a16:creationId xmlns:a16="http://schemas.microsoft.com/office/drawing/2014/main" id="{E034C7E4-543A-A94A-BFE4-86983251C5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99" y="1661524"/>
              <a:ext cx="8256425" cy="1456579"/>
            </a:xfrm>
            <a:prstGeom prst="rect">
              <a:avLst/>
            </a:prstGeom>
          </p:spPr>
        </p:pic>
        <p:sp>
          <p:nvSpPr>
            <p:cNvPr id="7" name="Rectangle 6">
              <a:extLst>
                <a:ext uri="{FF2B5EF4-FFF2-40B4-BE49-F238E27FC236}">
                  <a16:creationId xmlns:a16="http://schemas.microsoft.com/office/drawing/2014/main" id="{80D913E1-D0CC-DE49-99AC-5D9308E89DFC}"/>
                </a:ext>
              </a:extLst>
            </p:cNvPr>
            <p:cNvSpPr/>
            <p:nvPr/>
          </p:nvSpPr>
          <p:spPr>
            <a:xfrm>
              <a:off x="571498" y="1661523"/>
              <a:ext cx="8256426" cy="4940402"/>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164D5172-6E42-6A41-A7F2-B591CD8A3740}"/>
              </a:ext>
            </a:extLst>
          </p:cNvPr>
          <p:cNvGrpSpPr/>
          <p:nvPr/>
        </p:nvGrpSpPr>
        <p:grpSpPr>
          <a:xfrm>
            <a:off x="758951" y="3107905"/>
            <a:ext cx="2999233" cy="3283750"/>
            <a:chOff x="758951" y="3107905"/>
            <a:chExt cx="2999233" cy="3283750"/>
          </a:xfrm>
        </p:grpSpPr>
        <p:sp>
          <p:nvSpPr>
            <p:cNvPr id="8" name="Rectangle 7">
              <a:extLst>
                <a:ext uri="{FF2B5EF4-FFF2-40B4-BE49-F238E27FC236}">
                  <a16:creationId xmlns:a16="http://schemas.microsoft.com/office/drawing/2014/main" id="{06AB78EB-3D90-694E-B9DB-86F99475299E}"/>
                </a:ext>
              </a:extLst>
            </p:cNvPr>
            <p:cNvSpPr/>
            <p:nvPr/>
          </p:nvSpPr>
          <p:spPr>
            <a:xfrm>
              <a:off x="758952" y="3118101"/>
              <a:ext cx="2999232" cy="327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ECAD13-27A2-894B-92E3-2E67A367CB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51" y="3118102"/>
              <a:ext cx="557784" cy="557784"/>
            </a:xfrm>
            <a:prstGeom prst="rect">
              <a:avLst/>
            </a:prstGeom>
          </p:spPr>
        </p:pic>
        <p:pic>
          <p:nvPicPr>
            <p:cNvPr id="12" name="Picture 11">
              <a:extLst>
                <a:ext uri="{FF2B5EF4-FFF2-40B4-BE49-F238E27FC236}">
                  <a16:creationId xmlns:a16="http://schemas.microsoft.com/office/drawing/2014/main" id="{136D2489-2CD5-9D46-95D5-11BCC17769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711" y="3107905"/>
              <a:ext cx="299993" cy="299993"/>
            </a:xfrm>
            <a:prstGeom prst="rect">
              <a:avLst/>
            </a:prstGeom>
          </p:spPr>
        </p:pic>
      </p:grpSp>
      <p:sp>
        <p:nvSpPr>
          <p:cNvPr id="13" name="Rectangle 12">
            <a:extLst>
              <a:ext uri="{FF2B5EF4-FFF2-40B4-BE49-F238E27FC236}">
                <a16:creationId xmlns:a16="http://schemas.microsoft.com/office/drawing/2014/main" id="{1C8F8693-414F-514C-8A39-67978E688743}"/>
              </a:ext>
            </a:extLst>
          </p:cNvPr>
          <p:cNvSpPr/>
          <p:nvPr/>
        </p:nvSpPr>
        <p:spPr>
          <a:xfrm>
            <a:off x="910707"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Heap</a:t>
            </a:r>
          </a:p>
        </p:txBody>
      </p:sp>
      <p:sp>
        <p:nvSpPr>
          <p:cNvPr id="14" name="Rectangle 13">
            <a:extLst>
              <a:ext uri="{FF2B5EF4-FFF2-40B4-BE49-F238E27FC236}">
                <a16:creationId xmlns:a16="http://schemas.microsoft.com/office/drawing/2014/main" id="{54BB0B9D-C6E9-AC4A-9432-D1713D01EDE8}"/>
              </a:ext>
            </a:extLst>
          </p:cNvPr>
          <p:cNvSpPr/>
          <p:nvPr/>
        </p:nvSpPr>
        <p:spPr>
          <a:xfrm>
            <a:off x="2334445"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Stack</a:t>
            </a:r>
          </a:p>
        </p:txBody>
      </p:sp>
    </p:spTree>
    <p:extLst>
      <p:ext uri="{BB962C8B-B14F-4D97-AF65-F5344CB8AC3E}">
        <p14:creationId xmlns:p14="http://schemas.microsoft.com/office/powerpoint/2010/main" val="1122116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But, That’s Horrible!</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Agree, but the JavaScript Engine is more than just JavaScript language</a:t>
            </a:r>
          </a:p>
        </p:txBody>
      </p:sp>
      <p:grpSp>
        <p:nvGrpSpPr>
          <p:cNvPr id="45" name="Group 44">
            <a:extLst>
              <a:ext uri="{FF2B5EF4-FFF2-40B4-BE49-F238E27FC236}">
                <a16:creationId xmlns:a16="http://schemas.microsoft.com/office/drawing/2014/main" id="{DA1E8111-3886-6B4A-83EC-92C13EA29D52}"/>
              </a:ext>
            </a:extLst>
          </p:cNvPr>
          <p:cNvGrpSpPr/>
          <p:nvPr/>
        </p:nvGrpSpPr>
        <p:grpSpPr>
          <a:xfrm>
            <a:off x="571498" y="1661523"/>
            <a:ext cx="8256426" cy="4940402"/>
            <a:chOff x="571498" y="1661523"/>
            <a:chExt cx="8256426" cy="4940402"/>
          </a:xfrm>
        </p:grpSpPr>
        <p:pic>
          <p:nvPicPr>
            <p:cNvPr id="6" name="Picture 5">
              <a:extLst>
                <a:ext uri="{FF2B5EF4-FFF2-40B4-BE49-F238E27FC236}">
                  <a16:creationId xmlns:a16="http://schemas.microsoft.com/office/drawing/2014/main" id="{E034C7E4-543A-A94A-BFE4-86983251C5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499" y="1661524"/>
              <a:ext cx="8256425" cy="1456579"/>
            </a:xfrm>
            <a:prstGeom prst="rect">
              <a:avLst/>
            </a:prstGeom>
          </p:spPr>
        </p:pic>
        <p:sp>
          <p:nvSpPr>
            <p:cNvPr id="7" name="Rectangle 6">
              <a:extLst>
                <a:ext uri="{FF2B5EF4-FFF2-40B4-BE49-F238E27FC236}">
                  <a16:creationId xmlns:a16="http://schemas.microsoft.com/office/drawing/2014/main" id="{80D913E1-D0CC-DE49-99AC-5D9308E89DFC}"/>
                </a:ext>
              </a:extLst>
            </p:cNvPr>
            <p:cNvSpPr/>
            <p:nvPr/>
          </p:nvSpPr>
          <p:spPr>
            <a:xfrm>
              <a:off x="571498" y="1661523"/>
              <a:ext cx="8256426" cy="4940402"/>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164D5172-6E42-6A41-A7F2-B591CD8A3740}"/>
              </a:ext>
            </a:extLst>
          </p:cNvPr>
          <p:cNvGrpSpPr/>
          <p:nvPr/>
        </p:nvGrpSpPr>
        <p:grpSpPr>
          <a:xfrm>
            <a:off x="758951" y="3107905"/>
            <a:ext cx="2999233" cy="3283750"/>
            <a:chOff x="758951" y="3107905"/>
            <a:chExt cx="2999233" cy="3283750"/>
          </a:xfrm>
        </p:grpSpPr>
        <p:sp>
          <p:nvSpPr>
            <p:cNvPr id="8" name="Rectangle 7">
              <a:extLst>
                <a:ext uri="{FF2B5EF4-FFF2-40B4-BE49-F238E27FC236}">
                  <a16:creationId xmlns:a16="http://schemas.microsoft.com/office/drawing/2014/main" id="{06AB78EB-3D90-694E-B9DB-86F99475299E}"/>
                </a:ext>
              </a:extLst>
            </p:cNvPr>
            <p:cNvSpPr/>
            <p:nvPr/>
          </p:nvSpPr>
          <p:spPr>
            <a:xfrm>
              <a:off x="758952" y="3118101"/>
              <a:ext cx="2999232" cy="3273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ECAD13-27A2-894B-92E3-2E67A367CB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51" y="3118102"/>
              <a:ext cx="557784" cy="557784"/>
            </a:xfrm>
            <a:prstGeom prst="rect">
              <a:avLst/>
            </a:prstGeom>
          </p:spPr>
        </p:pic>
        <p:pic>
          <p:nvPicPr>
            <p:cNvPr id="12" name="Picture 11">
              <a:extLst>
                <a:ext uri="{FF2B5EF4-FFF2-40B4-BE49-F238E27FC236}">
                  <a16:creationId xmlns:a16="http://schemas.microsoft.com/office/drawing/2014/main" id="{136D2489-2CD5-9D46-95D5-11BCC17769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711" y="3107905"/>
              <a:ext cx="299993" cy="299993"/>
            </a:xfrm>
            <a:prstGeom prst="rect">
              <a:avLst/>
            </a:prstGeom>
          </p:spPr>
        </p:pic>
      </p:grpSp>
      <p:sp>
        <p:nvSpPr>
          <p:cNvPr id="13" name="Rectangle 12">
            <a:extLst>
              <a:ext uri="{FF2B5EF4-FFF2-40B4-BE49-F238E27FC236}">
                <a16:creationId xmlns:a16="http://schemas.microsoft.com/office/drawing/2014/main" id="{1C8F8693-414F-514C-8A39-67978E688743}"/>
              </a:ext>
            </a:extLst>
          </p:cNvPr>
          <p:cNvSpPr/>
          <p:nvPr/>
        </p:nvSpPr>
        <p:spPr>
          <a:xfrm>
            <a:off x="910707"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Heap</a:t>
            </a:r>
          </a:p>
        </p:txBody>
      </p:sp>
      <p:sp>
        <p:nvSpPr>
          <p:cNvPr id="14" name="Rectangle 13">
            <a:extLst>
              <a:ext uri="{FF2B5EF4-FFF2-40B4-BE49-F238E27FC236}">
                <a16:creationId xmlns:a16="http://schemas.microsoft.com/office/drawing/2014/main" id="{54BB0B9D-C6E9-AC4A-9432-D1713D01EDE8}"/>
              </a:ext>
            </a:extLst>
          </p:cNvPr>
          <p:cNvSpPr/>
          <p:nvPr/>
        </p:nvSpPr>
        <p:spPr>
          <a:xfrm>
            <a:off x="2334445" y="3801066"/>
            <a:ext cx="1280160" cy="24351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Stack</a:t>
            </a:r>
          </a:p>
        </p:txBody>
      </p:sp>
      <p:grpSp>
        <p:nvGrpSpPr>
          <p:cNvPr id="41" name="Group 40">
            <a:extLst>
              <a:ext uri="{FF2B5EF4-FFF2-40B4-BE49-F238E27FC236}">
                <a16:creationId xmlns:a16="http://schemas.microsoft.com/office/drawing/2014/main" id="{26D86A78-D3F2-9F4A-96EB-45ED99674B12}"/>
              </a:ext>
            </a:extLst>
          </p:cNvPr>
          <p:cNvGrpSpPr/>
          <p:nvPr/>
        </p:nvGrpSpPr>
        <p:grpSpPr>
          <a:xfrm>
            <a:off x="3945636" y="3118100"/>
            <a:ext cx="4695443" cy="1771141"/>
            <a:chOff x="3945636" y="3118100"/>
            <a:chExt cx="4695443" cy="1771141"/>
          </a:xfrm>
        </p:grpSpPr>
        <p:sp>
          <p:nvSpPr>
            <p:cNvPr id="16" name="Rectangle 15">
              <a:extLst>
                <a:ext uri="{FF2B5EF4-FFF2-40B4-BE49-F238E27FC236}">
                  <a16:creationId xmlns:a16="http://schemas.microsoft.com/office/drawing/2014/main" id="{BD928FCC-D6D5-2F49-8464-44CFD7E3A830}"/>
                </a:ext>
              </a:extLst>
            </p:cNvPr>
            <p:cNvSpPr/>
            <p:nvPr/>
          </p:nvSpPr>
          <p:spPr>
            <a:xfrm>
              <a:off x="3945636" y="3118100"/>
              <a:ext cx="4695443" cy="1771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9C0746-B835-7B47-8A0D-8CB2572DD7AA}"/>
                </a:ext>
              </a:extLst>
            </p:cNvPr>
            <p:cNvSpPr/>
            <p:nvPr/>
          </p:nvSpPr>
          <p:spPr>
            <a:xfrm>
              <a:off x="4099463" y="3228103"/>
              <a:ext cx="4387788" cy="1546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800" dirty="0">
                  <a:solidFill>
                    <a:schemeClr val="accent4">
                      <a:lumMod val="60000"/>
                      <a:lumOff val="40000"/>
                    </a:schemeClr>
                  </a:solidFill>
                </a:rPr>
                <a:t>Web APIs</a:t>
              </a:r>
            </a:p>
          </p:txBody>
        </p:sp>
        <p:sp>
          <p:nvSpPr>
            <p:cNvPr id="18" name="Rectangle 17">
              <a:extLst>
                <a:ext uri="{FF2B5EF4-FFF2-40B4-BE49-F238E27FC236}">
                  <a16:creationId xmlns:a16="http://schemas.microsoft.com/office/drawing/2014/main" id="{EC45B0C0-FF2E-1442-8B5F-66A7850E7AAB}"/>
                </a:ext>
              </a:extLst>
            </p:cNvPr>
            <p:cNvSpPr/>
            <p:nvPr/>
          </p:nvSpPr>
          <p:spPr>
            <a:xfrm>
              <a:off x="4121117" y="3260149"/>
              <a:ext cx="4366134" cy="624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4150" indent="-184150">
                <a:buFont typeface="Arial" panose="020B0604020202020204" pitchFamily="34" charset="0"/>
                <a:buChar char="•"/>
              </a:pPr>
              <a:r>
                <a:rPr lang="en-US" sz="1600" dirty="0">
                  <a:solidFill>
                    <a:srgbClr val="000000"/>
                  </a:solidFill>
                </a:rPr>
                <a:t>DOM Events</a:t>
              </a:r>
            </a:p>
            <a:p>
              <a:pPr marL="184150" indent="-184150">
                <a:buFont typeface="Arial" panose="020B0604020202020204" pitchFamily="34" charset="0"/>
                <a:buChar char="•"/>
              </a:pPr>
              <a:r>
                <a:rPr lang="en-US" sz="1800" dirty="0" err="1">
                  <a:solidFill>
                    <a:srgbClr val="000000"/>
                  </a:solidFill>
                </a:rPr>
                <a:t>XMLHttpRequest</a:t>
              </a:r>
              <a:r>
                <a:rPr lang="en-US" sz="1800" dirty="0">
                  <a:solidFill>
                    <a:srgbClr val="000000"/>
                  </a:solidFill>
                </a:rPr>
                <a:t> (fetch)</a:t>
              </a:r>
            </a:p>
            <a:p>
              <a:pPr marL="184150" indent="-184150">
                <a:buFont typeface="Arial" panose="020B0604020202020204" pitchFamily="34" charset="0"/>
                <a:buChar char="•"/>
              </a:pPr>
              <a:r>
                <a:rPr lang="en-US" sz="1800" dirty="0">
                  <a:solidFill>
                    <a:srgbClr val="000000"/>
                  </a:solidFill>
                </a:rPr>
                <a:t>Timer (</a:t>
              </a:r>
              <a:r>
                <a:rPr lang="en-US" sz="1800" dirty="0" err="1">
                  <a:solidFill>
                    <a:srgbClr val="000000"/>
                  </a:solidFill>
                </a:rPr>
                <a:t>setTimeout</a:t>
              </a:r>
              <a:r>
                <a:rPr lang="en-US" sz="1800" dirty="0">
                  <a:solidFill>
                    <a:srgbClr val="000000"/>
                  </a:solidFill>
                </a:rPr>
                <a:t>, </a:t>
              </a:r>
              <a:r>
                <a:rPr lang="en-US" sz="1800" dirty="0" err="1">
                  <a:solidFill>
                    <a:srgbClr val="000000"/>
                  </a:solidFill>
                </a:rPr>
                <a:t>setInterval</a:t>
              </a:r>
              <a:r>
                <a:rPr lang="en-US" sz="1800" dirty="0">
                  <a:solidFill>
                    <a:srgbClr val="000000"/>
                  </a:solidFill>
                </a:rPr>
                <a:t>)</a:t>
              </a:r>
            </a:p>
            <a:p>
              <a:pPr marL="184150" indent="-184150">
                <a:buFont typeface="Arial" panose="020B0604020202020204" pitchFamily="34" charset="0"/>
                <a:buChar char="•"/>
              </a:pPr>
              <a:r>
                <a:rPr lang="en-US" sz="1800" dirty="0">
                  <a:solidFill>
                    <a:srgbClr val="000000"/>
                  </a:solidFill>
                </a:rPr>
                <a:t>Promise</a:t>
              </a:r>
            </a:p>
            <a:p>
              <a:pPr marL="184150" indent="-184150">
                <a:buFont typeface="Arial" panose="020B0604020202020204" pitchFamily="34" charset="0"/>
                <a:buChar char="•"/>
              </a:pPr>
              <a:r>
                <a:rPr lang="en-US" sz="1800" dirty="0">
                  <a:solidFill>
                    <a:srgbClr val="000000"/>
                  </a:solidFill>
                </a:rPr>
                <a:t>…</a:t>
              </a:r>
            </a:p>
          </p:txBody>
        </p:sp>
      </p:grpSp>
      <p:grpSp>
        <p:nvGrpSpPr>
          <p:cNvPr id="42" name="Group 41">
            <a:extLst>
              <a:ext uri="{FF2B5EF4-FFF2-40B4-BE49-F238E27FC236}">
                <a16:creationId xmlns:a16="http://schemas.microsoft.com/office/drawing/2014/main" id="{B5CDC631-A195-4642-B59D-599A104AE10F}"/>
              </a:ext>
            </a:extLst>
          </p:cNvPr>
          <p:cNvGrpSpPr/>
          <p:nvPr/>
        </p:nvGrpSpPr>
        <p:grpSpPr>
          <a:xfrm>
            <a:off x="5094513" y="5084181"/>
            <a:ext cx="3546261" cy="1287810"/>
            <a:chOff x="5094513" y="5103845"/>
            <a:chExt cx="3546261" cy="1287810"/>
          </a:xfrm>
        </p:grpSpPr>
        <p:sp>
          <p:nvSpPr>
            <p:cNvPr id="19" name="Rectangle 18">
              <a:extLst>
                <a:ext uri="{FF2B5EF4-FFF2-40B4-BE49-F238E27FC236}">
                  <a16:creationId xmlns:a16="http://schemas.microsoft.com/office/drawing/2014/main" id="{71B2F19E-85F5-3A48-8414-68F11AD4D049}"/>
                </a:ext>
              </a:extLst>
            </p:cNvPr>
            <p:cNvSpPr/>
            <p:nvPr/>
          </p:nvSpPr>
          <p:spPr>
            <a:xfrm>
              <a:off x="5094513" y="5103845"/>
              <a:ext cx="3546261" cy="1287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B6DB5-6452-C84C-BB77-4816E39575F3}"/>
                </a:ext>
              </a:extLst>
            </p:cNvPr>
            <p:cNvSpPr/>
            <p:nvPr/>
          </p:nvSpPr>
          <p:spPr>
            <a:xfrm>
              <a:off x="5260133" y="5254582"/>
              <a:ext cx="3227118" cy="10239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800" dirty="0">
                  <a:solidFill>
                    <a:schemeClr val="accent4">
                      <a:lumMod val="60000"/>
                      <a:lumOff val="40000"/>
                    </a:schemeClr>
                  </a:solidFill>
                </a:rPr>
                <a:t>Queues</a:t>
              </a:r>
            </a:p>
          </p:txBody>
        </p:sp>
      </p:grpSp>
      <p:grpSp>
        <p:nvGrpSpPr>
          <p:cNvPr id="43" name="Group 42">
            <a:extLst>
              <a:ext uri="{FF2B5EF4-FFF2-40B4-BE49-F238E27FC236}">
                <a16:creationId xmlns:a16="http://schemas.microsoft.com/office/drawing/2014/main" id="{EC806053-EDC6-CD47-B7B2-36A339C44CFF}"/>
              </a:ext>
            </a:extLst>
          </p:cNvPr>
          <p:cNvGrpSpPr/>
          <p:nvPr/>
        </p:nvGrpSpPr>
        <p:grpSpPr>
          <a:xfrm>
            <a:off x="3850813" y="5054962"/>
            <a:ext cx="1156217" cy="1601963"/>
            <a:chOff x="3850813" y="5054962"/>
            <a:chExt cx="1156217" cy="1601963"/>
          </a:xfrm>
        </p:grpSpPr>
        <p:pic>
          <p:nvPicPr>
            <p:cNvPr id="37" name="Picture 36">
              <a:extLst>
                <a:ext uri="{FF2B5EF4-FFF2-40B4-BE49-F238E27FC236}">
                  <a16:creationId xmlns:a16="http://schemas.microsoft.com/office/drawing/2014/main" id="{2F714B2E-4D61-3A4F-A921-64D1045303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229407" flipH="1">
              <a:off x="4069977" y="5054962"/>
              <a:ext cx="712746" cy="695537"/>
            </a:xfrm>
            <a:prstGeom prst="rect">
              <a:avLst/>
            </a:prstGeom>
          </p:spPr>
        </p:pic>
        <p:sp>
          <p:nvSpPr>
            <p:cNvPr id="38" name="Rectangle 37">
              <a:extLst>
                <a:ext uri="{FF2B5EF4-FFF2-40B4-BE49-F238E27FC236}">
                  <a16:creationId xmlns:a16="http://schemas.microsoft.com/office/drawing/2014/main" id="{EB3EFAAB-CF45-A04E-A518-7A63BCAF800F}"/>
                </a:ext>
              </a:extLst>
            </p:cNvPr>
            <p:cNvSpPr/>
            <p:nvPr/>
          </p:nvSpPr>
          <p:spPr>
            <a:xfrm>
              <a:off x="3850813" y="5633022"/>
              <a:ext cx="1156217" cy="1023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4">
                      <a:lumMod val="60000"/>
                      <a:lumOff val="40000"/>
                    </a:schemeClr>
                  </a:solidFill>
                </a:rPr>
                <a:t>Event Loop</a:t>
              </a:r>
            </a:p>
          </p:txBody>
        </p:sp>
      </p:grpSp>
      <p:sp>
        <p:nvSpPr>
          <p:cNvPr id="64" name="Rectangle 63">
            <a:extLst>
              <a:ext uri="{FF2B5EF4-FFF2-40B4-BE49-F238E27FC236}">
                <a16:creationId xmlns:a16="http://schemas.microsoft.com/office/drawing/2014/main" id="{006CB1BB-9350-AC4C-94A4-BFC024F0FDEF}"/>
              </a:ext>
            </a:extLst>
          </p:cNvPr>
          <p:cNvSpPr/>
          <p:nvPr/>
        </p:nvSpPr>
        <p:spPr>
          <a:xfrm>
            <a:off x="5302239" y="5278327"/>
            <a:ext cx="696687" cy="3531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solidFill>
                  <a:srgbClr val="000000"/>
                </a:solidFill>
              </a:rPr>
              <a:t>Task</a:t>
            </a:r>
          </a:p>
        </p:txBody>
      </p:sp>
      <p:sp>
        <p:nvSpPr>
          <p:cNvPr id="65" name="Rectangle 64">
            <a:extLst>
              <a:ext uri="{FF2B5EF4-FFF2-40B4-BE49-F238E27FC236}">
                <a16:creationId xmlns:a16="http://schemas.microsoft.com/office/drawing/2014/main" id="{692FB938-CA2C-F847-911C-C233F6BD3FAA}"/>
              </a:ext>
            </a:extLst>
          </p:cNvPr>
          <p:cNvSpPr/>
          <p:nvPr/>
        </p:nvSpPr>
        <p:spPr>
          <a:xfrm>
            <a:off x="5302239" y="5699111"/>
            <a:ext cx="1174244" cy="3531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solidFill>
                  <a:srgbClr val="000000"/>
                </a:solidFill>
              </a:rPr>
              <a:t>Microtask</a:t>
            </a:r>
          </a:p>
        </p:txBody>
      </p:sp>
      <p:sp>
        <p:nvSpPr>
          <p:cNvPr id="66" name="Rectangle 65">
            <a:extLst>
              <a:ext uri="{FF2B5EF4-FFF2-40B4-BE49-F238E27FC236}">
                <a16:creationId xmlns:a16="http://schemas.microsoft.com/office/drawing/2014/main" id="{98C6FD17-5E40-C046-B3A6-E0E99A0D2ED1}"/>
              </a:ext>
            </a:extLst>
          </p:cNvPr>
          <p:cNvSpPr/>
          <p:nvPr/>
        </p:nvSpPr>
        <p:spPr>
          <a:xfrm>
            <a:off x="6086409" y="5278327"/>
            <a:ext cx="696687" cy="3531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solidFill>
                  <a:srgbClr val="000000"/>
                </a:solidFill>
              </a:rPr>
              <a:t>Task</a:t>
            </a:r>
          </a:p>
        </p:txBody>
      </p:sp>
      <p:sp>
        <p:nvSpPr>
          <p:cNvPr id="67" name="Rectangle 66">
            <a:extLst>
              <a:ext uri="{FF2B5EF4-FFF2-40B4-BE49-F238E27FC236}">
                <a16:creationId xmlns:a16="http://schemas.microsoft.com/office/drawing/2014/main" id="{6B8F91E4-39A0-A340-A481-F138D4652828}"/>
              </a:ext>
            </a:extLst>
          </p:cNvPr>
          <p:cNvSpPr/>
          <p:nvPr/>
        </p:nvSpPr>
        <p:spPr>
          <a:xfrm>
            <a:off x="6874782" y="5273951"/>
            <a:ext cx="696687" cy="3531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solidFill>
                  <a:srgbClr val="000000"/>
                </a:solidFill>
              </a:rPr>
              <a:t>Task</a:t>
            </a:r>
          </a:p>
        </p:txBody>
      </p:sp>
      <p:sp>
        <p:nvSpPr>
          <p:cNvPr id="69" name="Rectangle 68">
            <a:extLst>
              <a:ext uri="{FF2B5EF4-FFF2-40B4-BE49-F238E27FC236}">
                <a16:creationId xmlns:a16="http://schemas.microsoft.com/office/drawing/2014/main" id="{F47B3FF3-D9C4-4745-96E1-1EAC726F64AC}"/>
              </a:ext>
            </a:extLst>
          </p:cNvPr>
          <p:cNvSpPr/>
          <p:nvPr/>
        </p:nvSpPr>
        <p:spPr>
          <a:xfrm>
            <a:off x="7664471" y="5273951"/>
            <a:ext cx="696687" cy="3531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solidFill>
                  <a:srgbClr val="000000"/>
                </a:solidFill>
              </a:rPr>
              <a:t>Task</a:t>
            </a:r>
          </a:p>
        </p:txBody>
      </p:sp>
    </p:spTree>
    <p:extLst>
      <p:ext uri="{BB962C8B-B14F-4D97-AF65-F5344CB8AC3E}">
        <p14:creationId xmlns:p14="http://schemas.microsoft.com/office/powerpoint/2010/main" val="115007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7A9196-48BC-EF4F-BE05-EBA0C647CB53}"/>
              </a:ext>
            </a:extLst>
          </p:cNvPr>
          <p:cNvSpPr>
            <a:spLocks noGrp="1"/>
          </p:cNvSpPr>
          <p:nvPr>
            <p:ph type="title"/>
          </p:nvPr>
        </p:nvSpPr>
        <p:spPr/>
        <p:txBody>
          <a:bodyPr/>
          <a:lstStyle/>
          <a:p>
            <a:r>
              <a:rPr lang="en-US" dirty="0"/>
              <a:t>Tasks? Microtasks?</a:t>
            </a:r>
          </a:p>
        </p:txBody>
      </p:sp>
      <p:sp>
        <p:nvSpPr>
          <p:cNvPr id="6" name="Subtitle 5">
            <a:extLst>
              <a:ext uri="{FF2B5EF4-FFF2-40B4-BE49-F238E27FC236}">
                <a16:creationId xmlns:a16="http://schemas.microsoft.com/office/drawing/2014/main" id="{1147B03F-39F0-8D49-BF7C-808F2C7A4EB5}"/>
              </a:ext>
            </a:extLst>
          </p:cNvPr>
          <p:cNvSpPr>
            <a:spLocks noGrp="1"/>
          </p:cNvSpPr>
          <p:nvPr>
            <p:ph type="subTitle" idx="1"/>
          </p:nvPr>
        </p:nvSpPr>
        <p:spPr/>
        <p:txBody>
          <a:bodyPr/>
          <a:lstStyle/>
          <a:p>
            <a:r>
              <a:rPr lang="en-US" dirty="0"/>
              <a:t>Yes, they are different!</a:t>
            </a:r>
          </a:p>
        </p:txBody>
      </p:sp>
      <p:sp>
        <p:nvSpPr>
          <p:cNvPr id="7" name="Text Placeholder 6">
            <a:extLst>
              <a:ext uri="{FF2B5EF4-FFF2-40B4-BE49-F238E27FC236}">
                <a16:creationId xmlns:a16="http://schemas.microsoft.com/office/drawing/2014/main" id="{A6E628C7-BDCC-174D-8C9D-D54C5A395EF4}"/>
              </a:ext>
            </a:extLst>
          </p:cNvPr>
          <p:cNvSpPr>
            <a:spLocks noGrp="1"/>
          </p:cNvSpPr>
          <p:nvPr>
            <p:ph type="body" idx="2"/>
          </p:nvPr>
        </p:nvSpPr>
        <p:spPr>
          <a:xfrm>
            <a:off x="571500" y="1661525"/>
            <a:ext cx="8949018" cy="4940400"/>
          </a:xfrm>
        </p:spPr>
        <p:txBody>
          <a:bodyPr/>
          <a:lstStyle/>
          <a:p>
            <a:r>
              <a:rPr lang="en-US" dirty="0"/>
              <a:t>Microtasks include:</a:t>
            </a:r>
          </a:p>
          <a:p>
            <a:pPr lvl="1"/>
            <a:r>
              <a:rPr lang="en-US" dirty="0"/>
              <a:t>Promises (then, catch, resolve(), reject())</a:t>
            </a:r>
          </a:p>
          <a:p>
            <a:pPr lvl="1"/>
            <a:r>
              <a:rPr lang="en-US" dirty="0" err="1"/>
              <a:t>queueMicrotask</a:t>
            </a:r>
            <a:r>
              <a:rPr lang="en-US" dirty="0"/>
              <a:t>()</a:t>
            </a:r>
          </a:p>
          <a:p>
            <a:pPr lvl="1"/>
            <a:r>
              <a:rPr lang="en-US" dirty="0" err="1"/>
              <a:t>MutationObserver</a:t>
            </a:r>
            <a:endParaRPr lang="en-US" dirty="0"/>
          </a:p>
          <a:p>
            <a:r>
              <a:rPr lang="en-US" dirty="0"/>
              <a:t>Task include:</a:t>
            </a:r>
          </a:p>
          <a:p>
            <a:pPr lvl="1"/>
            <a:r>
              <a:rPr lang="en-US" dirty="0"/>
              <a:t>Regular execution</a:t>
            </a:r>
          </a:p>
          <a:p>
            <a:pPr lvl="2"/>
            <a:r>
              <a:rPr lang="en-US" dirty="0">
                <a:latin typeface="Courier New" panose="02070309020205020404" pitchFamily="49" charset="0"/>
                <a:cs typeface="Courier New" panose="02070309020205020404" pitchFamily="49" charset="0"/>
              </a:rPr>
              <a:t>&lt;script&gt;alert('Hello Moon!');&lt;/script&gt;</a:t>
            </a:r>
          </a:p>
          <a:p>
            <a:pPr lvl="2"/>
            <a:r>
              <a:rPr lang="en-US" dirty="0"/>
              <a:t>Code run from the console</a:t>
            </a:r>
          </a:p>
          <a:p>
            <a:pPr lvl="1"/>
            <a:r>
              <a:rPr lang="en-US" dirty="0"/>
              <a:t>Event callbacks</a:t>
            </a:r>
          </a:p>
          <a:p>
            <a:pPr lvl="1"/>
            <a:r>
              <a:rPr lang="en-US" dirty="0"/>
              <a:t>Timers (</a:t>
            </a:r>
            <a:r>
              <a:rPr lang="en-US" dirty="0" err="1"/>
              <a:t>setTimeout</a:t>
            </a:r>
            <a:r>
              <a:rPr lang="en-US" dirty="0"/>
              <a:t>(), </a:t>
            </a:r>
            <a:r>
              <a:rPr lang="en-US" dirty="0" err="1"/>
              <a:t>setInterval</a:t>
            </a:r>
            <a:r>
              <a:rPr lang="en-US" dirty="0"/>
              <a:t>())</a:t>
            </a:r>
          </a:p>
          <a:p>
            <a:r>
              <a:rPr lang="en-US" dirty="0"/>
              <a:t>Microtasks have precedence over tasks</a:t>
            </a:r>
          </a:p>
          <a:p>
            <a:pPr lvl="1"/>
            <a:r>
              <a:rPr lang="en-US" dirty="0"/>
              <a:t>Runs until microtask queue is empty</a:t>
            </a:r>
          </a:p>
          <a:p>
            <a:pPr lvl="1"/>
            <a:r>
              <a:rPr lang="en-US" dirty="0"/>
              <a:t>Including new microtasks queued during the current Event Loop cycle</a:t>
            </a:r>
          </a:p>
          <a:p>
            <a:pPr lvl="2"/>
            <a:r>
              <a:rPr lang="en-US" dirty="0"/>
              <a:t>This could block the execution!</a:t>
            </a:r>
          </a:p>
          <a:p>
            <a:pPr lvl="1"/>
            <a:endParaRPr lang="en-US" dirty="0"/>
          </a:p>
        </p:txBody>
      </p:sp>
    </p:spTree>
    <p:extLst>
      <p:ext uri="{BB962C8B-B14F-4D97-AF65-F5344CB8AC3E}">
        <p14:creationId xmlns:p14="http://schemas.microsoft.com/office/powerpoint/2010/main" val="295873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What Does The Event Loop Do?</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Orchestration!</a:t>
            </a:r>
          </a:p>
        </p:txBody>
      </p:sp>
      <p:sp>
        <p:nvSpPr>
          <p:cNvPr id="6" name="TextBox 5">
            <a:extLst>
              <a:ext uri="{FF2B5EF4-FFF2-40B4-BE49-F238E27FC236}">
                <a16:creationId xmlns:a16="http://schemas.microsoft.com/office/drawing/2014/main" id="{8DDD3B65-1937-A84A-90E8-E4A8DCD11FAB}"/>
              </a:ext>
            </a:extLst>
          </p:cNvPr>
          <p:cNvSpPr txBox="1"/>
          <p:nvPr/>
        </p:nvSpPr>
        <p:spPr>
          <a:xfrm>
            <a:off x="11555318" y="0"/>
            <a:ext cx="633507" cy="307777"/>
          </a:xfrm>
          <a:prstGeom prst="rect">
            <a:avLst/>
          </a:prstGeom>
          <a:noFill/>
        </p:spPr>
        <p:txBody>
          <a:bodyPr wrap="none" rtlCol="0">
            <a:spAutoFit/>
          </a:bodyPr>
          <a:lstStyle/>
          <a:p>
            <a:r>
              <a:rPr lang="en-US" dirty="0"/>
              <a:t>Stack</a:t>
            </a:r>
          </a:p>
        </p:txBody>
      </p:sp>
      <p:pic>
        <p:nvPicPr>
          <p:cNvPr id="5" name="ProcessTasks2.00a.mp4" descr="ProcessTasks2.00a.mp4">
            <a:hlinkClick r:id="" action="ppaction://media"/>
            <a:extLst>
              <a:ext uri="{FF2B5EF4-FFF2-40B4-BE49-F238E27FC236}">
                <a16:creationId xmlns:a16="http://schemas.microsoft.com/office/drawing/2014/main" id="{45D5778B-7ECB-7545-90D3-55B1F357F192}"/>
              </a:ext>
            </a:extLst>
          </p:cNvPr>
          <p:cNvPicPr>
            <a:picLocks noChangeAspect="1"/>
          </p:cNvPicPr>
          <p:nvPr>
            <a:videoFile r:link="rId2"/>
            <p:extLst>
              <p:ext uri="{DAA4B4D4-6D71-4841-9C94-3DE7FCFB9230}">
                <p14:media xmlns:p14="http://schemas.microsoft.com/office/powerpoint/2010/main" r:embed="rId1">
                  <p14:bmkLst>
                    <p14:bmk name="Bookmark 2" time="1110"/>
                    <p14:bmk name="Bookmark 1" time="4427"/>
                  </p14:bmkLst>
                </p14:media>
              </p:ext>
            </p:extLst>
          </p:nvPr>
        </p:nvPicPr>
        <p:blipFill>
          <a:blip r:embed="rId5"/>
          <a:stretch>
            <a:fillRect/>
          </a:stretch>
        </p:blipFill>
        <p:spPr>
          <a:xfrm>
            <a:off x="571500" y="1650999"/>
            <a:ext cx="8591551" cy="5143501"/>
          </a:xfrm>
          <a:prstGeom prst="rect">
            <a:avLst/>
          </a:prstGeom>
          <a:ln w="9525">
            <a:solidFill>
              <a:srgbClr val="000000"/>
            </a:solidFill>
          </a:ln>
        </p:spPr>
      </p:pic>
    </p:spTree>
    <p:extLst>
      <p:ext uri="{BB962C8B-B14F-4D97-AF65-F5344CB8AC3E}">
        <p14:creationId xmlns:p14="http://schemas.microsoft.com/office/powerpoint/2010/main" val="85507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433" fill="hold"/>
                                            <p:tgtEl>
                                              <p:spTgt spid="5"/>
                                            </p:tgtEl>
                                          </p:cBhvr>
                                        </p:cmd>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MediaBookmark" delay="0">
                        <p:tgtEl>
                          <p14:bmkTgt spid="5" bmkName="Bookmark 1"/>
                        </p:tgtEl>
                      </p:cond>
                    </p:stCondLst>
                    <p:endSync evt="end" delay="0">
                      <p:rtn val="all"/>
                    </p:endSync>
                    <p:childTnLst>
                      <p:par>
                        <p:cTn id="19" fill="hold">
                          <p:stCondLst>
                            <p:cond delay="0"/>
                          </p:stCondLst>
                          <p:childTnLst>
                            <p:par>
                              <p:cTn id="20" fill="hold">
                                <p:stCondLst>
                                  <p:cond delay="0"/>
                                </p:stCondLst>
                                <p:childTnLst>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MediaBookmark" delay="0">
                      <p:tgtEl>
                        <p14:bmkTgt spid="5" bmkName="Bookmark 1"/>
                      </p:tgtEl>
                    </p:cond>
                  </p:nextCondLst>
                </p:seq>
              </p:childTnLst>
            </p:cTn>
          </p:par>
        </p:tnLst>
        <p:bldLst>
          <p:bldP spid="4" grpId="0" build="p"/>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433" fill="hold"/>
                                            <p:tgtEl>
                                              <p:spTgt spid="5"/>
                                            </p:tgtEl>
                                          </p:cBhvr>
                                        </p:cmd>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5"/>
                    </p:tgtEl>
                  </p:cMediaNode>
                </p:video>
              </p:childTnLst>
            </p:cTn>
          </p:par>
        </p:tnLst>
        <p:bldLst>
          <p:bldP spid="4" grpId="0" build="p"/>
          <p:bldP spid="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What Does The Event Loop Do?</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Orchestration!</a:t>
            </a:r>
          </a:p>
        </p:txBody>
      </p:sp>
      <p:pic>
        <p:nvPicPr>
          <p:cNvPr id="5" name="ProcessTasks2.01.mp4" descr="ProcessTasks2.01.mp4">
            <a:hlinkClick r:id="" action="ppaction://media"/>
            <a:extLst>
              <a:ext uri="{FF2B5EF4-FFF2-40B4-BE49-F238E27FC236}">
                <a16:creationId xmlns:a16="http://schemas.microsoft.com/office/drawing/2014/main" id="{5187273B-6F15-1C48-8FC0-C555DA4928D2}"/>
              </a:ext>
            </a:extLst>
          </p:cNvPr>
          <p:cNvPicPr>
            <a:picLocks noChangeAspect="1"/>
          </p:cNvPicPr>
          <p:nvPr>
            <a:videoFile r:link="rId2"/>
            <p:extLst>
              <p:ext uri="{DAA4B4D4-6D71-4841-9C94-3DE7FCFB9230}">
                <p14:media xmlns:p14="http://schemas.microsoft.com/office/powerpoint/2010/main" r:embed="rId1">
                  <p14:bmkLst>
                    <p14:bmk name="Bookmark 1" time="12969"/>
                  </p14:bmkLst>
                </p14:media>
              </p:ext>
            </p:extLst>
          </p:nvPr>
        </p:nvPicPr>
        <p:blipFill>
          <a:blip r:embed="rId5"/>
          <a:stretch>
            <a:fillRect/>
          </a:stretch>
        </p:blipFill>
        <p:spPr>
          <a:xfrm>
            <a:off x="571500" y="1651000"/>
            <a:ext cx="8591550" cy="5143500"/>
          </a:xfrm>
          <a:prstGeom prst="rect">
            <a:avLst/>
          </a:prstGeom>
          <a:ln>
            <a:solidFill>
              <a:schemeClr val="accent1"/>
            </a:solidFill>
          </a:ln>
        </p:spPr>
      </p:pic>
      <p:sp>
        <p:nvSpPr>
          <p:cNvPr id="6" name="TextBox 5">
            <a:extLst>
              <a:ext uri="{FF2B5EF4-FFF2-40B4-BE49-F238E27FC236}">
                <a16:creationId xmlns:a16="http://schemas.microsoft.com/office/drawing/2014/main" id="{E2DF47CA-3734-5D4C-B07B-DF5E8AC4AB52}"/>
              </a:ext>
            </a:extLst>
          </p:cNvPr>
          <p:cNvSpPr txBox="1"/>
          <p:nvPr/>
        </p:nvSpPr>
        <p:spPr>
          <a:xfrm>
            <a:off x="11616232" y="0"/>
            <a:ext cx="572593" cy="307777"/>
          </a:xfrm>
          <a:prstGeom prst="rect">
            <a:avLst/>
          </a:prstGeom>
          <a:noFill/>
        </p:spPr>
        <p:txBody>
          <a:bodyPr wrap="none" rtlCol="0">
            <a:spAutoFit/>
          </a:bodyPr>
          <a:lstStyle/>
          <a:p>
            <a:r>
              <a:rPr lang="en-US" dirty="0"/>
              <a:t>Task</a:t>
            </a:r>
          </a:p>
        </p:txBody>
      </p:sp>
    </p:spTree>
    <p:extLst>
      <p:ext uri="{BB962C8B-B14F-4D97-AF65-F5344CB8AC3E}">
        <p14:creationId xmlns:p14="http://schemas.microsoft.com/office/powerpoint/2010/main" val="2684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MediaBookmark" delay="0">
                        <p:tgtEl>
                          <p14:bmkTgt spid="5" bmkName="Bookmark 1"/>
                        </p:tgtEl>
                      </p:cond>
                    </p:stCondLst>
                    <p:endSync evt="end" delay="0">
                      <p:rtn val="all"/>
                    </p:endSync>
                    <p:childTnLst>
                      <p:par>
                        <p:cTn id="11" fill="hold">
                          <p:stCondLst>
                            <p:cond delay="0"/>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MediaBookmark" delay="0">
                      <p:tgtEl>
                        <p14:bmkTgt spid="5" bmkName="Bookmark 1"/>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bldLst>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What Does The Event Loop Do?</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Orchestration!</a:t>
            </a:r>
          </a:p>
        </p:txBody>
      </p:sp>
      <p:pic>
        <p:nvPicPr>
          <p:cNvPr id="3" name="ProcessTasks2.02.mp4" descr="ProcessTasks2.02.mp4">
            <a:hlinkClick r:id="" action="ppaction://media"/>
            <a:extLst>
              <a:ext uri="{FF2B5EF4-FFF2-40B4-BE49-F238E27FC236}">
                <a16:creationId xmlns:a16="http://schemas.microsoft.com/office/drawing/2014/main" id="{9747ED3E-1C0B-9E44-A113-8B79754737F5}"/>
              </a:ext>
            </a:extLst>
          </p:cNvPr>
          <p:cNvPicPr>
            <a:picLocks noChangeAspect="1"/>
          </p:cNvPicPr>
          <p:nvPr>
            <a:videoFile r:link="rId2"/>
            <p:extLst>
              <p:ext uri="{DAA4B4D4-6D71-4841-9C94-3DE7FCFB9230}">
                <p14:media xmlns:p14="http://schemas.microsoft.com/office/powerpoint/2010/main" r:embed="rId1">
                  <p14:bmkLst>
                    <p14:bmk name="Bookmark 1" time="14964"/>
                  </p14:bmkLst>
                </p14:media>
              </p:ext>
            </p:extLst>
          </p:nvPr>
        </p:nvPicPr>
        <p:blipFill>
          <a:blip r:embed="rId5"/>
          <a:stretch>
            <a:fillRect/>
          </a:stretch>
        </p:blipFill>
        <p:spPr>
          <a:xfrm>
            <a:off x="571500" y="1651000"/>
            <a:ext cx="8591550" cy="5143500"/>
          </a:xfrm>
          <a:prstGeom prst="rect">
            <a:avLst/>
          </a:prstGeom>
          <a:ln>
            <a:solidFill>
              <a:schemeClr val="accent1"/>
            </a:solidFill>
          </a:ln>
        </p:spPr>
      </p:pic>
      <p:sp>
        <p:nvSpPr>
          <p:cNvPr id="6" name="TextBox 5">
            <a:extLst>
              <a:ext uri="{FF2B5EF4-FFF2-40B4-BE49-F238E27FC236}">
                <a16:creationId xmlns:a16="http://schemas.microsoft.com/office/drawing/2014/main" id="{C4631C28-5EEE-1D4D-9DFA-9A05566A55A3}"/>
              </a:ext>
            </a:extLst>
          </p:cNvPr>
          <p:cNvSpPr txBox="1"/>
          <p:nvPr/>
        </p:nvSpPr>
        <p:spPr>
          <a:xfrm>
            <a:off x="11148155" y="0"/>
            <a:ext cx="1040670" cy="307777"/>
          </a:xfrm>
          <a:prstGeom prst="rect">
            <a:avLst/>
          </a:prstGeom>
          <a:noFill/>
        </p:spPr>
        <p:txBody>
          <a:bodyPr wrap="none" rtlCol="0">
            <a:spAutoFit/>
          </a:bodyPr>
          <a:lstStyle/>
          <a:p>
            <a:r>
              <a:rPr lang="en-US" dirty="0"/>
              <a:t>Microtasks</a:t>
            </a:r>
          </a:p>
        </p:txBody>
      </p:sp>
    </p:spTree>
    <p:extLst>
      <p:ext uri="{BB962C8B-B14F-4D97-AF65-F5344CB8AC3E}">
        <p14:creationId xmlns:p14="http://schemas.microsoft.com/office/powerpoint/2010/main" val="337690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MediaBookmark" delay="0">
                        <p:tgtEl>
                          <p14:bmkTgt spid="3" bmkName="Bookmark 1"/>
                        </p:tgtEl>
                      </p:cond>
                    </p:stCondLst>
                    <p:endSync evt="end" delay="0">
                      <p:rtn val="all"/>
                    </p:endSync>
                    <p:childTnLst>
                      <p:par>
                        <p:cTn id="11" fill="hold">
                          <p:stCondLst>
                            <p:cond delay="0"/>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MediaBookmark" delay="0">
                      <p:tgtEl>
                        <p14:bmkTgt spid="3" bmkName="Bookmark 1"/>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childTnLst>
            </p:cTn>
          </p:par>
        </p:tnLst>
        <p:bldLst>
          <p:bldP spid="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19DA-443C-A746-AE91-8BB8F190DAC4}"/>
              </a:ext>
            </a:extLst>
          </p:cNvPr>
          <p:cNvSpPr>
            <a:spLocks noGrp="1"/>
          </p:cNvSpPr>
          <p:nvPr>
            <p:ph type="title"/>
          </p:nvPr>
        </p:nvSpPr>
        <p:spPr/>
        <p:txBody>
          <a:bodyPr/>
          <a:lstStyle/>
          <a:p>
            <a:r>
              <a:rPr lang="en-US" dirty="0"/>
              <a:t>What Does The Event Loop Do?</a:t>
            </a:r>
          </a:p>
        </p:txBody>
      </p:sp>
      <p:sp>
        <p:nvSpPr>
          <p:cNvPr id="4" name="Subtitle 3">
            <a:extLst>
              <a:ext uri="{FF2B5EF4-FFF2-40B4-BE49-F238E27FC236}">
                <a16:creationId xmlns:a16="http://schemas.microsoft.com/office/drawing/2014/main" id="{A03FCFE0-D8CF-C742-9B68-662423B79649}"/>
              </a:ext>
            </a:extLst>
          </p:cNvPr>
          <p:cNvSpPr>
            <a:spLocks noGrp="1"/>
          </p:cNvSpPr>
          <p:nvPr>
            <p:ph type="subTitle" idx="2"/>
          </p:nvPr>
        </p:nvSpPr>
        <p:spPr/>
        <p:txBody>
          <a:bodyPr/>
          <a:lstStyle/>
          <a:p>
            <a:r>
              <a:rPr lang="en-US" dirty="0"/>
              <a:t>Orchestration!</a:t>
            </a:r>
          </a:p>
        </p:txBody>
      </p:sp>
      <p:pic>
        <p:nvPicPr>
          <p:cNvPr id="5" name="ProcessTasks2.03.mp4" descr="ProcessTasks2.03.mp4">
            <a:hlinkClick r:id="" action="ppaction://media"/>
            <a:extLst>
              <a:ext uri="{FF2B5EF4-FFF2-40B4-BE49-F238E27FC236}">
                <a16:creationId xmlns:a16="http://schemas.microsoft.com/office/drawing/2014/main" id="{D0565503-84B6-6543-A1FE-B4977165A394}"/>
              </a:ext>
            </a:extLst>
          </p:cNvPr>
          <p:cNvPicPr>
            <a:picLocks noChangeAspect="1"/>
          </p:cNvPicPr>
          <p:nvPr>
            <a:videoFile r:link="rId2"/>
            <p:extLst>
              <p:ext uri="{DAA4B4D4-6D71-4841-9C94-3DE7FCFB9230}">
                <p14:media xmlns:p14="http://schemas.microsoft.com/office/powerpoint/2010/main" r:embed="rId1">
                  <p14:bmkLst>
                    <p14:bmk name="Bookmark 1" time="51877"/>
                  </p14:bmkLst>
                </p14:media>
              </p:ext>
            </p:extLst>
          </p:nvPr>
        </p:nvPicPr>
        <p:blipFill>
          <a:blip r:embed="rId5"/>
          <a:stretch>
            <a:fillRect/>
          </a:stretch>
        </p:blipFill>
        <p:spPr>
          <a:xfrm>
            <a:off x="571500" y="1651000"/>
            <a:ext cx="8591550" cy="5143500"/>
          </a:xfrm>
          <a:prstGeom prst="rect">
            <a:avLst/>
          </a:prstGeom>
          <a:ln>
            <a:solidFill>
              <a:schemeClr val="accent1"/>
            </a:solidFill>
          </a:ln>
        </p:spPr>
      </p:pic>
      <p:sp>
        <p:nvSpPr>
          <p:cNvPr id="6" name="TextBox 5">
            <a:extLst>
              <a:ext uri="{FF2B5EF4-FFF2-40B4-BE49-F238E27FC236}">
                <a16:creationId xmlns:a16="http://schemas.microsoft.com/office/drawing/2014/main" id="{9A9A0C00-D6D7-2D42-821D-C22F8CBBBDDD}"/>
              </a:ext>
            </a:extLst>
          </p:cNvPr>
          <p:cNvSpPr txBox="1"/>
          <p:nvPr/>
        </p:nvSpPr>
        <p:spPr>
          <a:xfrm>
            <a:off x="11276396" y="0"/>
            <a:ext cx="912429" cy="307777"/>
          </a:xfrm>
          <a:prstGeom prst="rect">
            <a:avLst/>
          </a:prstGeom>
          <a:noFill/>
        </p:spPr>
        <p:txBody>
          <a:bodyPr wrap="none" rtlCol="0">
            <a:spAutoFit/>
          </a:bodyPr>
          <a:lstStyle/>
          <a:p>
            <a:r>
              <a:rPr lang="en-US" dirty="0"/>
              <a:t>All Tasks</a:t>
            </a:r>
          </a:p>
        </p:txBody>
      </p:sp>
    </p:spTree>
    <p:extLst>
      <p:ext uri="{BB962C8B-B14F-4D97-AF65-F5344CB8AC3E}">
        <p14:creationId xmlns:p14="http://schemas.microsoft.com/office/powerpoint/2010/main" val="194364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5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MediaBookmark" delay="0">
                        <p:tgtEl>
                          <p14:bmkTgt spid="5" bmkName="Bookmark 1"/>
                        </p:tgtEl>
                      </p:cond>
                    </p:stCondLst>
                    <p:endSync evt="end" delay="0">
                      <p:rtn val="all"/>
                    </p:endSync>
                    <p:childTnLst>
                      <p:par>
                        <p:cTn id="11" fill="hold">
                          <p:stCondLst>
                            <p:cond delay="0"/>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MediaBookmark" delay="0">
                      <p:tgtEl>
                        <p14:bmkTgt spid="5" bmkName="Bookmark 1"/>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52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bldLst>
          <p:bldP spid="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029C-D632-0946-B2F1-FC50B055D270}"/>
              </a:ext>
            </a:extLst>
          </p:cNvPr>
          <p:cNvSpPr>
            <a:spLocks noGrp="1"/>
          </p:cNvSpPr>
          <p:nvPr>
            <p:ph type="title"/>
          </p:nvPr>
        </p:nvSpPr>
        <p:spPr>
          <a:xfrm>
            <a:off x="4485939" y="1818336"/>
            <a:ext cx="7702886" cy="1441229"/>
          </a:xfrm>
        </p:spPr>
        <p:txBody>
          <a:bodyPr/>
          <a:lstStyle/>
          <a:p>
            <a:pPr marL="685800" indent="-685800">
              <a:buFont typeface="Arial" panose="020B0604020202020204" pitchFamily="34" charset="0"/>
              <a:buChar char="•"/>
            </a:pPr>
            <a:r>
              <a:rPr lang="en-CA" dirty="0"/>
              <a:t>Can you show us some code?</a:t>
            </a:r>
          </a:p>
        </p:txBody>
      </p:sp>
      <p:sp>
        <p:nvSpPr>
          <p:cNvPr id="3" name="TextBox 2">
            <a:extLst>
              <a:ext uri="{FF2B5EF4-FFF2-40B4-BE49-F238E27FC236}">
                <a16:creationId xmlns:a16="http://schemas.microsoft.com/office/drawing/2014/main" id="{6657B932-42DA-B84B-A290-1C764FD81CAB}"/>
              </a:ext>
            </a:extLst>
          </p:cNvPr>
          <p:cNvSpPr txBox="1"/>
          <p:nvPr/>
        </p:nvSpPr>
        <p:spPr>
          <a:xfrm>
            <a:off x="5074377" y="5221192"/>
            <a:ext cx="7114448" cy="769441"/>
          </a:xfrm>
          <a:prstGeom prst="rect">
            <a:avLst/>
          </a:prstGeom>
          <a:noFill/>
        </p:spPr>
        <p:txBody>
          <a:bodyPr wrap="none" rtlCol="0">
            <a:spAutoFit/>
          </a:bodyPr>
          <a:lstStyle/>
          <a:p>
            <a:r>
              <a:rPr lang="en-US" sz="2800" dirty="0">
                <a:hlinkClick r:id="rId2"/>
              </a:rPr>
              <a:t>https://</a:t>
            </a:r>
            <a:r>
              <a:rPr lang="en-US" sz="4400" dirty="0">
                <a:hlinkClick r:id="rId2"/>
              </a:rPr>
              <a:t>etEventLoop</a:t>
            </a:r>
            <a:r>
              <a:rPr lang="en-US" sz="2800" dirty="0">
                <a:hlinkClick r:id="rId2"/>
              </a:rPr>
              <a:t>.herokuapp.com/</a:t>
            </a:r>
            <a:endParaRPr lang="en-US" sz="2800" dirty="0"/>
          </a:p>
        </p:txBody>
      </p:sp>
    </p:spTree>
    <p:extLst>
      <p:ext uri="{BB962C8B-B14F-4D97-AF65-F5344CB8AC3E}">
        <p14:creationId xmlns:p14="http://schemas.microsoft.com/office/powerpoint/2010/main" val="321176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82B53C2-9BB5-A54D-A7CB-A88ECC180915}"/>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7FA58EA9-3CF6-F74A-AFD8-96815097EEDE}"/>
              </a:ext>
            </a:extLst>
          </p:cNvPr>
          <p:cNvSpPr>
            <a:spLocks noGrp="1"/>
          </p:cNvSpPr>
          <p:nvPr>
            <p:ph type="ctrTitle"/>
          </p:nvPr>
        </p:nvSpPr>
        <p:spPr/>
        <p:txBody>
          <a:bodyPr/>
          <a:lstStyle/>
          <a:p>
            <a:r>
              <a:rPr lang="en-CA" dirty="0"/>
              <a:t>What would a flowchart look like?</a:t>
            </a:r>
            <a:br>
              <a:rPr lang="en-CA" dirty="0"/>
            </a:br>
            <a:endParaRPr lang="en-US" dirty="0"/>
          </a:p>
        </p:txBody>
      </p:sp>
    </p:spTree>
    <p:extLst>
      <p:ext uri="{BB962C8B-B14F-4D97-AF65-F5344CB8AC3E}">
        <p14:creationId xmlns:p14="http://schemas.microsoft.com/office/powerpoint/2010/main" val="27941699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9"/>
        <p:cNvGrpSpPr/>
        <p:nvPr/>
      </p:nvGrpSpPr>
      <p:grpSpPr>
        <a:xfrm>
          <a:off x="0" y="0"/>
          <a:ext cx="0" cy="0"/>
          <a:chOff x="0" y="0"/>
          <a:chExt cx="0" cy="0"/>
        </a:xfrm>
      </p:grpSpPr>
      <p:cxnSp>
        <p:nvCxnSpPr>
          <p:cNvPr id="130" name="Google Shape;130;p25"/>
          <p:cNvCxnSpPr>
            <a:stCxn id="131" idx="2"/>
            <a:endCxn id="132" idx="2"/>
          </p:cNvCxnSpPr>
          <p:nvPr/>
        </p:nvCxnSpPr>
        <p:spPr>
          <a:xfrm rot="10800000">
            <a:off x="2210201" y="1175510"/>
            <a:ext cx="7198525" cy="537060"/>
          </a:xfrm>
          <a:prstGeom prst="bentConnector2">
            <a:avLst/>
          </a:prstGeom>
          <a:solidFill>
            <a:srgbClr val="BFBFBF"/>
          </a:solidFill>
          <a:ln w="12700" cap="flat" cmpd="sng">
            <a:solidFill>
              <a:schemeClr val="lt1"/>
            </a:solidFill>
            <a:prstDash val="solid"/>
            <a:round/>
            <a:headEnd type="none" w="med" len="med"/>
            <a:tailEnd type="none" w="sm" len="sm"/>
          </a:ln>
        </p:spPr>
      </p:cxnSp>
      <p:sp>
        <p:nvSpPr>
          <p:cNvPr id="132" name="Google Shape;132;p25"/>
          <p:cNvSpPr/>
          <p:nvPr/>
        </p:nvSpPr>
        <p:spPr>
          <a:xfrm>
            <a:off x="969026" y="167348"/>
            <a:ext cx="2482153" cy="1008137"/>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While true</a:t>
            </a:r>
            <a:endParaRPr sz="1866"/>
          </a:p>
        </p:txBody>
      </p:sp>
      <p:cxnSp>
        <p:nvCxnSpPr>
          <p:cNvPr id="133" name="Google Shape;133;p25"/>
          <p:cNvCxnSpPr>
            <a:stCxn id="131" idx="6"/>
            <a:endCxn id="132" idx="3"/>
          </p:cNvCxnSpPr>
          <p:nvPr/>
        </p:nvCxnSpPr>
        <p:spPr>
          <a:xfrm rot="10800000">
            <a:off x="3451263" y="671241"/>
            <a:ext cx="6251572" cy="1041329"/>
          </a:xfrm>
          <a:prstGeom prst="bentConnector3">
            <a:avLst>
              <a:gd name="adj1" fmla="val -35673"/>
            </a:avLst>
          </a:prstGeom>
          <a:solidFill>
            <a:srgbClr val="BFBFBF"/>
          </a:solidFill>
          <a:ln w="12700" cap="flat" cmpd="sng">
            <a:solidFill>
              <a:schemeClr val="lt1"/>
            </a:solidFill>
            <a:prstDash val="solid"/>
            <a:round/>
            <a:headEnd type="none" w="med" len="med"/>
            <a:tailEnd type="triangle" w="med" len="med"/>
          </a:ln>
        </p:spPr>
      </p:cxnSp>
      <p:cxnSp>
        <p:nvCxnSpPr>
          <p:cNvPr id="134" name="Google Shape;134;p25"/>
          <p:cNvCxnSpPr>
            <a:stCxn id="132" idx="2"/>
          </p:cNvCxnSpPr>
          <p:nvPr/>
        </p:nvCxnSpPr>
        <p:spPr>
          <a:xfrm>
            <a:off x="2210102" y="1175486"/>
            <a:ext cx="0" cy="53706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35" name="Google Shape;135;p25"/>
          <p:cNvSpPr txBox="1"/>
          <p:nvPr/>
        </p:nvSpPr>
        <p:spPr>
          <a:xfrm>
            <a:off x="7460977" y="793340"/>
            <a:ext cx="4189309" cy="7813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2399" b="1">
                <a:solidFill>
                  <a:schemeClr val="dk1"/>
                </a:solidFill>
              </a:rPr>
              <a:t>JavaScript Event Loop</a:t>
            </a:r>
            <a:br>
              <a:rPr lang="en" sz="2399" b="1">
                <a:solidFill>
                  <a:schemeClr val="dk1"/>
                </a:solidFill>
              </a:rPr>
            </a:br>
            <a:r>
              <a:rPr lang="en" sz="1333">
                <a:solidFill>
                  <a:schemeClr val="dk1"/>
                </a:solidFill>
              </a:rPr>
              <a:t>@ELTOROIT</a:t>
            </a:r>
            <a:br>
              <a:rPr lang="en" sz="1333">
                <a:solidFill>
                  <a:schemeClr val="dk1"/>
                </a:solidFill>
              </a:rPr>
            </a:br>
            <a:r>
              <a:rPr lang="en" sz="1333">
                <a:solidFill>
                  <a:schemeClr val="dk1"/>
                </a:solidFill>
              </a:rPr>
              <a:t>https://etEventLoop.herokuapp.com/</a:t>
            </a:r>
            <a:endParaRPr sz="1333">
              <a:solidFill>
                <a:schemeClr val="dk1"/>
              </a:solidFill>
            </a:endParaRPr>
          </a:p>
        </p:txBody>
      </p:sp>
      <p:grpSp>
        <p:nvGrpSpPr>
          <p:cNvPr id="136" name="Google Shape;136;p25"/>
          <p:cNvGrpSpPr/>
          <p:nvPr/>
        </p:nvGrpSpPr>
        <p:grpSpPr>
          <a:xfrm>
            <a:off x="9408662" y="1593640"/>
            <a:ext cx="294175" cy="237859"/>
            <a:chOff x="6391681" y="1250006"/>
            <a:chExt cx="199845" cy="199800"/>
          </a:xfrm>
        </p:grpSpPr>
        <p:sp>
          <p:nvSpPr>
            <p:cNvPr id="131" name="Google Shape;131;p25"/>
            <p:cNvSpPr/>
            <p:nvPr/>
          </p:nvSpPr>
          <p:spPr>
            <a:xfrm>
              <a:off x="6391726" y="1250006"/>
              <a:ext cx="199800" cy="199800"/>
            </a:xfrm>
            <a:prstGeom prst="flowChartSummingJunction">
              <a:avLst/>
            </a:prstGeom>
            <a:noFill/>
            <a:ln>
              <a:noFill/>
            </a:ln>
          </p:spPr>
          <p:txBody>
            <a:bodyPr spcFirstLastPara="1" wrap="square" lIns="121868" tIns="60917" rIns="121868" bIns="60917" anchor="ctr" anchorCtr="0">
              <a:noAutofit/>
            </a:bodyPr>
            <a:lstStyle/>
            <a:p>
              <a:pPr algn="ctr"/>
              <a:endParaRPr sz="1333">
                <a:solidFill>
                  <a:schemeClr val="dk1"/>
                </a:solidFill>
              </a:endParaRPr>
            </a:p>
          </p:txBody>
        </p:sp>
        <p:cxnSp>
          <p:nvCxnSpPr>
            <p:cNvPr id="137" name="Google Shape;137;p25"/>
            <p:cNvCxnSpPr/>
            <p:nvPr/>
          </p:nvCxnSpPr>
          <p:spPr>
            <a:xfrm rot="10800000">
              <a:off x="6391681" y="1349883"/>
              <a:ext cx="199800" cy="0"/>
            </a:xfrm>
            <a:prstGeom prst="straightConnector1">
              <a:avLst/>
            </a:prstGeom>
            <a:solidFill>
              <a:srgbClr val="BFBFBF"/>
            </a:solidFill>
            <a:ln w="12700" cap="flat" cmpd="sng">
              <a:solidFill>
                <a:schemeClr val="lt1"/>
              </a:solidFill>
              <a:prstDash val="solid"/>
              <a:round/>
              <a:headEnd type="none" w="med" len="med"/>
              <a:tailEnd type="none" w="sm" len="sm"/>
            </a:ln>
          </p:spPr>
        </p:cxnSp>
      </p:grpSp>
      <p:sp>
        <p:nvSpPr>
          <p:cNvPr id="138" name="Google Shape;138;p25"/>
          <p:cNvSpPr txBox="1">
            <a:spLocks noGrp="1"/>
          </p:cNvSpPr>
          <p:nvPr>
            <p:ph type="ctrTitle"/>
          </p:nvPr>
        </p:nvSpPr>
        <p:spPr>
          <a:xfrm>
            <a:off x="3451334" y="167350"/>
            <a:ext cx="4243695" cy="337912"/>
          </a:xfrm>
          <a:prstGeom prst="rect">
            <a:avLst/>
          </a:prstGeom>
        </p:spPr>
        <p:txBody>
          <a:bodyPr spcFirstLastPara="1" wrap="square" lIns="121868" tIns="60917" rIns="121868" bIns="60917" anchor="ctr" anchorCtr="0">
            <a:noAutofit/>
          </a:bodyPr>
          <a:lstStyle/>
          <a:p>
            <a:r>
              <a:rPr lang="en" sz="2718" dirty="0">
                <a:solidFill>
                  <a:srgbClr val="000000"/>
                </a:solidFill>
              </a:rPr>
              <a:t>Title</a:t>
            </a:r>
            <a:endParaRPr sz="2718" dirty="0">
              <a:solidFill>
                <a:srgbClr val="000000"/>
              </a:solidFill>
            </a:endParaRPr>
          </a:p>
        </p:txBody>
      </p:sp>
    </p:spTree>
    <p:extLst>
      <p:ext uri="{BB962C8B-B14F-4D97-AF65-F5344CB8AC3E}">
        <p14:creationId xmlns:p14="http://schemas.microsoft.com/office/powerpoint/2010/main" val="266552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grpSp>
        <p:nvGrpSpPr>
          <p:cNvPr id="144" name="Google Shape;144;p26"/>
          <p:cNvGrpSpPr/>
          <p:nvPr/>
        </p:nvGrpSpPr>
        <p:grpSpPr>
          <a:xfrm>
            <a:off x="5193014" y="1574804"/>
            <a:ext cx="1302475" cy="1446794"/>
            <a:chOff x="3895775" y="1180741"/>
            <a:chExt cx="977111" cy="1085378"/>
          </a:xfrm>
        </p:grpSpPr>
        <p:cxnSp>
          <p:nvCxnSpPr>
            <p:cNvPr id="145" name="Google Shape;145;p26"/>
            <p:cNvCxnSpPr>
              <a:stCxn id="146" idx="2"/>
              <a:endCxn id="147" idx="2"/>
            </p:cNvCxnSpPr>
            <p:nvPr/>
          </p:nvCxnSpPr>
          <p:spPr>
            <a:xfrm flipH="1">
              <a:off x="3895775" y="1755518"/>
              <a:ext cx="555600" cy="510600"/>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146" name="Google Shape;146;p26"/>
            <p:cNvSpPr txBox="1"/>
            <p:nvPr/>
          </p:nvSpPr>
          <p:spPr>
            <a:xfrm>
              <a:off x="4029864" y="1180741"/>
              <a:ext cx="843022" cy="574778"/>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Only one task is executed</a:t>
              </a:r>
              <a:endParaRPr sz="1866"/>
            </a:p>
          </p:txBody>
        </p:sp>
      </p:grpSp>
      <p:grpSp>
        <p:nvGrpSpPr>
          <p:cNvPr id="148" name="Google Shape;148;p26"/>
          <p:cNvGrpSpPr/>
          <p:nvPr/>
        </p:nvGrpSpPr>
        <p:grpSpPr>
          <a:xfrm>
            <a:off x="2072502" y="671570"/>
            <a:ext cx="7630219" cy="3503615"/>
            <a:chOff x="1554781" y="503139"/>
            <a:chExt cx="5724155" cy="2628396"/>
          </a:xfrm>
        </p:grpSpPr>
        <p:grpSp>
          <p:nvGrpSpPr>
            <p:cNvPr id="149" name="Google Shape;149;p26"/>
            <p:cNvGrpSpPr/>
            <p:nvPr/>
          </p:nvGrpSpPr>
          <p:grpSpPr>
            <a:xfrm>
              <a:off x="7058348" y="2953143"/>
              <a:ext cx="220588" cy="178392"/>
              <a:chOff x="7058348" y="2953143"/>
              <a:chExt cx="220588" cy="178392"/>
            </a:xfrm>
          </p:grpSpPr>
          <p:sp>
            <p:nvSpPr>
              <p:cNvPr id="150" name="Google Shape;150;p26"/>
              <p:cNvSpPr/>
              <p:nvPr/>
            </p:nvSpPr>
            <p:spPr>
              <a:xfrm>
                <a:off x="7058348" y="2953143"/>
                <a:ext cx="220588" cy="178392"/>
              </a:xfrm>
              <a:prstGeom prst="flowChartSummingJunction">
                <a:avLst/>
              </a:prstGeom>
              <a:noFill/>
              <a:ln>
                <a:noFill/>
              </a:ln>
            </p:spPr>
            <p:txBody>
              <a:bodyPr spcFirstLastPara="1" wrap="square" lIns="121868" tIns="60917" rIns="121868" bIns="60917" anchor="ctr" anchorCtr="0">
                <a:noAutofit/>
              </a:bodyPr>
              <a:lstStyle/>
              <a:p>
                <a:pPr algn="ctr"/>
                <a:endParaRPr sz="1333">
                  <a:solidFill>
                    <a:schemeClr val="dk1"/>
                  </a:solidFill>
                </a:endParaRPr>
              </a:p>
            </p:txBody>
          </p:sp>
          <p:cxnSp>
            <p:nvCxnSpPr>
              <p:cNvPr id="151" name="Google Shape;151;p26"/>
              <p:cNvCxnSpPr/>
              <p:nvPr/>
            </p:nvCxnSpPr>
            <p:spPr>
              <a:xfrm rot="10800000">
                <a:off x="7058348" y="3042339"/>
                <a:ext cx="220588" cy="0"/>
              </a:xfrm>
              <a:prstGeom prst="straightConnector1">
                <a:avLst/>
              </a:prstGeom>
              <a:solidFill>
                <a:srgbClr val="BFBFBF"/>
              </a:solidFill>
              <a:ln w="12700" cap="flat" cmpd="sng">
                <a:solidFill>
                  <a:schemeClr val="lt1"/>
                </a:solidFill>
                <a:prstDash val="solid"/>
                <a:round/>
                <a:headEnd type="none" w="med" len="med"/>
                <a:tailEnd type="none" w="sm" len="sm"/>
              </a:ln>
            </p:spPr>
          </p:cxnSp>
        </p:grpSp>
        <p:cxnSp>
          <p:nvCxnSpPr>
            <p:cNvPr id="152" name="Google Shape;152;p26"/>
            <p:cNvCxnSpPr>
              <a:stCxn id="150" idx="6"/>
              <a:endCxn id="153" idx="3"/>
            </p:cNvCxnSpPr>
            <p:nvPr/>
          </p:nvCxnSpPr>
          <p:spPr>
            <a:xfrm rot="10800000">
              <a:off x="2589036" y="503139"/>
              <a:ext cx="4689900" cy="2539200"/>
            </a:xfrm>
            <a:prstGeom prst="bentConnector3">
              <a:avLst>
                <a:gd name="adj1" fmla="val -35673"/>
              </a:avLst>
            </a:prstGeom>
            <a:solidFill>
              <a:srgbClr val="BFBFBF"/>
            </a:solidFill>
            <a:ln w="12700" cap="flat" cmpd="sng">
              <a:solidFill>
                <a:schemeClr val="lt1"/>
              </a:solidFill>
              <a:prstDash val="solid"/>
              <a:round/>
              <a:headEnd type="none" w="med" len="med"/>
              <a:tailEnd type="triangle" w="med" len="med"/>
            </a:ln>
          </p:spPr>
        </p:cxnSp>
        <p:sp>
          <p:nvSpPr>
            <p:cNvPr id="147" name="Google Shape;147;p26"/>
            <p:cNvSpPr/>
            <p:nvPr/>
          </p:nvSpPr>
          <p:spPr>
            <a:xfrm>
              <a:off x="2543820" y="1944596"/>
              <a:ext cx="2703613" cy="321535"/>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Execute oldest task</a:t>
              </a:r>
              <a:endParaRPr sz="1866"/>
            </a:p>
          </p:txBody>
        </p:sp>
        <p:cxnSp>
          <p:nvCxnSpPr>
            <p:cNvPr id="154" name="Google Shape;154;p26"/>
            <p:cNvCxnSpPr>
              <a:stCxn id="155" idx="3"/>
              <a:endCxn id="147" idx="0"/>
            </p:cNvCxnSpPr>
            <p:nvPr/>
          </p:nvCxnSpPr>
          <p:spPr>
            <a:xfrm>
              <a:off x="2589166" y="1662172"/>
              <a:ext cx="1306500" cy="282300"/>
            </a:xfrm>
            <a:prstGeom prst="bentConnector2">
              <a:avLst/>
            </a:prstGeom>
            <a:solidFill>
              <a:srgbClr val="BFBFBF"/>
            </a:solidFill>
            <a:ln w="12700" cap="flat" cmpd="sng">
              <a:solidFill>
                <a:schemeClr val="lt1"/>
              </a:solidFill>
              <a:prstDash val="solid"/>
              <a:round/>
              <a:headEnd type="none" w="med" len="med"/>
              <a:tailEnd type="triangle" w="med" len="med"/>
            </a:ln>
          </p:spPr>
        </p:cxnSp>
        <p:sp>
          <p:nvSpPr>
            <p:cNvPr id="156" name="Google Shape;156;p26"/>
            <p:cNvSpPr txBox="1"/>
            <p:nvPr/>
          </p:nvSpPr>
          <p:spPr>
            <a:xfrm>
              <a:off x="2483366" y="1475881"/>
              <a:ext cx="423971" cy="21988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sp>
          <p:nvSpPr>
            <p:cNvPr id="157" name="Google Shape;157;p26"/>
            <p:cNvSpPr/>
            <p:nvPr/>
          </p:nvSpPr>
          <p:spPr>
            <a:xfrm>
              <a:off x="1554781" y="2452140"/>
              <a:ext cx="220588" cy="178392"/>
            </a:xfrm>
            <a:prstGeom prst="flowChartSummingJunction">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endParaRPr sz="1333">
                <a:solidFill>
                  <a:schemeClr val="dk1"/>
                </a:solidFill>
              </a:endParaRPr>
            </a:p>
          </p:txBody>
        </p:sp>
        <p:cxnSp>
          <p:nvCxnSpPr>
            <p:cNvPr id="158" name="Google Shape;158;p26"/>
            <p:cNvCxnSpPr>
              <a:stCxn id="147" idx="2"/>
              <a:endCxn id="157" idx="6"/>
            </p:cNvCxnSpPr>
            <p:nvPr/>
          </p:nvCxnSpPr>
          <p:spPr>
            <a:xfrm rot="5400000">
              <a:off x="2697876" y="1343481"/>
              <a:ext cx="275100" cy="2120400"/>
            </a:xfrm>
            <a:prstGeom prst="bentConnector2">
              <a:avLst/>
            </a:prstGeom>
            <a:solidFill>
              <a:srgbClr val="BFBFBF"/>
            </a:solidFill>
            <a:ln w="12700" cap="flat" cmpd="sng">
              <a:solidFill>
                <a:schemeClr val="lt1"/>
              </a:solidFill>
              <a:prstDash val="solid"/>
              <a:round/>
              <a:headEnd type="none" w="med" len="med"/>
              <a:tailEnd type="triangle" w="med" len="med"/>
            </a:ln>
          </p:spPr>
        </p:cxnSp>
        <p:cxnSp>
          <p:nvCxnSpPr>
            <p:cNvPr id="159" name="Google Shape;159;p26"/>
            <p:cNvCxnSpPr>
              <a:stCxn id="150" idx="2"/>
              <a:endCxn id="157" idx="4"/>
            </p:cNvCxnSpPr>
            <p:nvPr/>
          </p:nvCxnSpPr>
          <p:spPr>
            <a:xfrm rot="10800000">
              <a:off x="1664948" y="2630439"/>
              <a:ext cx="5393400" cy="411900"/>
            </a:xfrm>
            <a:prstGeom prst="bentConnector2">
              <a:avLst/>
            </a:prstGeom>
            <a:solidFill>
              <a:srgbClr val="BFBFBF"/>
            </a:solidFill>
            <a:ln w="12700" cap="flat" cmpd="sng">
              <a:solidFill>
                <a:schemeClr val="lt1"/>
              </a:solidFill>
              <a:prstDash val="solid"/>
              <a:round/>
              <a:headEnd type="none" w="med" len="med"/>
              <a:tailEnd type="none" w="sm" len="sm"/>
            </a:ln>
          </p:spPr>
        </p:cxnSp>
      </p:grpSp>
      <p:sp>
        <p:nvSpPr>
          <p:cNvPr id="153" name="Google Shape;153;p26"/>
          <p:cNvSpPr/>
          <p:nvPr/>
        </p:nvSpPr>
        <p:spPr>
          <a:xfrm>
            <a:off x="969026" y="167349"/>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While true</a:t>
            </a:r>
            <a:endParaRPr sz="1866"/>
          </a:p>
        </p:txBody>
      </p:sp>
      <p:cxnSp>
        <p:nvCxnSpPr>
          <p:cNvPr id="160" name="Google Shape;160;p26"/>
          <p:cNvCxnSpPr>
            <a:stCxn id="153" idx="2"/>
            <a:endCxn id="155" idx="0"/>
          </p:cNvCxnSpPr>
          <p:nvPr/>
        </p:nvCxnSpPr>
        <p:spPr>
          <a:xfrm>
            <a:off x="2210174" y="1175516"/>
            <a:ext cx="0" cy="53706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55" name="Google Shape;155;p26"/>
          <p:cNvSpPr/>
          <p:nvPr/>
        </p:nvSpPr>
        <p:spPr>
          <a:xfrm>
            <a:off x="969026" y="171246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Any task?</a:t>
            </a:r>
            <a:endParaRPr sz="1866"/>
          </a:p>
        </p:txBody>
      </p:sp>
      <p:sp>
        <p:nvSpPr>
          <p:cNvPr id="161" name="Google Shape;161;p26"/>
          <p:cNvSpPr txBox="1"/>
          <p:nvPr/>
        </p:nvSpPr>
        <p:spPr>
          <a:xfrm>
            <a:off x="1726455" y="2657831"/>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cxnSp>
        <p:nvCxnSpPr>
          <p:cNvPr id="162" name="Google Shape;162;p26"/>
          <p:cNvCxnSpPr>
            <a:stCxn id="155" idx="2"/>
            <a:endCxn id="157" idx="0"/>
          </p:cNvCxnSpPr>
          <p:nvPr/>
        </p:nvCxnSpPr>
        <p:spPr>
          <a:xfrm>
            <a:off x="2210174" y="2720630"/>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cxnSp>
        <p:nvCxnSpPr>
          <p:cNvPr id="163" name="Google Shape;163;p26"/>
          <p:cNvCxnSpPr>
            <a:stCxn id="157" idx="4"/>
          </p:cNvCxnSpPr>
          <p:nvPr/>
        </p:nvCxnSpPr>
        <p:spPr>
          <a:xfrm flipH="1">
            <a:off x="2210325" y="3507356"/>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64" name="Google Shape;164;p26"/>
          <p:cNvSpPr txBox="1"/>
          <p:nvPr/>
        </p:nvSpPr>
        <p:spPr>
          <a:xfrm>
            <a:off x="7460978" y="793341"/>
            <a:ext cx="4189449" cy="78146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2399" b="1">
                <a:solidFill>
                  <a:schemeClr val="dk1"/>
                </a:solidFill>
              </a:rPr>
              <a:t>JavaScript Event Loop</a:t>
            </a:r>
            <a:br>
              <a:rPr lang="en" sz="2399" b="1">
                <a:solidFill>
                  <a:schemeClr val="dk1"/>
                </a:solidFill>
              </a:rPr>
            </a:br>
            <a:r>
              <a:rPr lang="en" sz="1333">
                <a:solidFill>
                  <a:schemeClr val="dk1"/>
                </a:solidFill>
              </a:rPr>
              <a:t>@ELTOROIT</a:t>
            </a:r>
            <a:br>
              <a:rPr lang="en" sz="1333">
                <a:solidFill>
                  <a:schemeClr val="dk1"/>
                </a:solidFill>
              </a:rPr>
            </a:br>
            <a:r>
              <a:rPr lang="en" sz="1333">
                <a:solidFill>
                  <a:schemeClr val="dk1"/>
                </a:solidFill>
              </a:rPr>
              <a:t>https://etEventLoop.herokuapp.com/</a:t>
            </a:r>
            <a:endParaRPr sz="1333">
              <a:solidFill>
                <a:schemeClr val="dk1"/>
              </a:solidFill>
            </a:endParaRPr>
          </a:p>
        </p:txBody>
      </p:sp>
      <p:sp>
        <p:nvSpPr>
          <p:cNvPr id="165" name="Google Shape;165;p26"/>
          <p:cNvSpPr txBox="1">
            <a:spLocks noGrp="1"/>
          </p:cNvSpPr>
          <p:nvPr>
            <p:ph type="ctrTitle"/>
          </p:nvPr>
        </p:nvSpPr>
        <p:spPr>
          <a:xfrm>
            <a:off x="3451334" y="167350"/>
            <a:ext cx="4243695" cy="337912"/>
          </a:xfrm>
          <a:prstGeom prst="rect">
            <a:avLst/>
          </a:prstGeom>
        </p:spPr>
        <p:txBody>
          <a:bodyPr spcFirstLastPara="1" wrap="square" lIns="121868" tIns="60917" rIns="121868" bIns="60917" anchor="ctr" anchorCtr="0">
            <a:noAutofit/>
          </a:bodyPr>
          <a:lstStyle/>
          <a:p>
            <a:r>
              <a:rPr lang="en" sz="2718" dirty="0">
                <a:solidFill>
                  <a:srgbClr val="000000"/>
                </a:solidFill>
              </a:rPr>
              <a:t>Execute Task</a:t>
            </a:r>
            <a:endParaRPr sz="2718" dirty="0">
              <a:solidFill>
                <a:srgbClr val="000000"/>
              </a:solidFill>
            </a:endParaRPr>
          </a:p>
        </p:txBody>
      </p:sp>
      <p:grpSp>
        <p:nvGrpSpPr>
          <p:cNvPr id="166" name="Google Shape;166;p26"/>
          <p:cNvGrpSpPr/>
          <p:nvPr/>
        </p:nvGrpSpPr>
        <p:grpSpPr>
          <a:xfrm>
            <a:off x="2210202" y="671547"/>
            <a:ext cx="7492634" cy="2717054"/>
            <a:chOff x="1658083" y="503121"/>
            <a:chExt cx="5620939" cy="2038321"/>
          </a:xfrm>
        </p:grpSpPr>
        <p:cxnSp>
          <p:nvCxnSpPr>
            <p:cNvPr id="167" name="Google Shape;167;p26"/>
            <p:cNvCxnSpPr>
              <a:stCxn id="168" idx="6"/>
            </p:cNvCxnSpPr>
            <p:nvPr/>
          </p:nvCxnSpPr>
          <p:spPr>
            <a:xfrm rot="10800000">
              <a:off x="2589122" y="503121"/>
              <a:ext cx="4689900" cy="1949100"/>
            </a:xfrm>
            <a:prstGeom prst="bentConnector3">
              <a:avLst>
                <a:gd name="adj1" fmla="val -35592"/>
              </a:avLst>
            </a:prstGeom>
            <a:solidFill>
              <a:srgbClr val="BFBFBF"/>
            </a:solidFill>
            <a:ln w="12700" cap="flat" cmpd="sng">
              <a:solidFill>
                <a:schemeClr val="lt1"/>
              </a:solidFill>
              <a:prstDash val="solid"/>
              <a:round/>
              <a:headEnd type="none" w="med" len="med"/>
              <a:tailEnd type="triangle" w="med" len="med"/>
            </a:ln>
          </p:spPr>
        </p:cxnSp>
        <p:grpSp>
          <p:nvGrpSpPr>
            <p:cNvPr id="169" name="Google Shape;169;p26"/>
            <p:cNvGrpSpPr/>
            <p:nvPr/>
          </p:nvGrpSpPr>
          <p:grpSpPr>
            <a:xfrm>
              <a:off x="7058334" y="2363001"/>
              <a:ext cx="220689" cy="178441"/>
              <a:chOff x="7058334" y="2363001"/>
              <a:chExt cx="220689" cy="178441"/>
            </a:xfrm>
          </p:grpSpPr>
          <p:sp>
            <p:nvSpPr>
              <p:cNvPr id="168" name="Google Shape;168;p26"/>
              <p:cNvSpPr/>
              <p:nvPr/>
            </p:nvSpPr>
            <p:spPr>
              <a:xfrm>
                <a:off x="7058383" y="2363001"/>
                <a:ext cx="220639" cy="178441"/>
              </a:xfrm>
              <a:prstGeom prst="flowChartSummingJunction">
                <a:avLst/>
              </a:prstGeom>
              <a:noFill/>
              <a:ln>
                <a:noFill/>
              </a:ln>
            </p:spPr>
            <p:txBody>
              <a:bodyPr spcFirstLastPara="1" wrap="square" lIns="121868" tIns="60917" rIns="121868" bIns="60917" anchor="ctr" anchorCtr="0">
                <a:noAutofit/>
              </a:bodyPr>
              <a:lstStyle/>
              <a:p>
                <a:pPr algn="ctr"/>
                <a:endParaRPr sz="1333">
                  <a:solidFill>
                    <a:schemeClr val="dk1"/>
                  </a:solidFill>
                </a:endParaRPr>
              </a:p>
            </p:txBody>
          </p:sp>
          <p:cxnSp>
            <p:nvCxnSpPr>
              <p:cNvPr id="170" name="Google Shape;170;p26"/>
              <p:cNvCxnSpPr/>
              <p:nvPr/>
            </p:nvCxnSpPr>
            <p:spPr>
              <a:xfrm rot="10800000">
                <a:off x="7058334" y="2452201"/>
                <a:ext cx="220639" cy="0"/>
              </a:xfrm>
              <a:prstGeom prst="straightConnector1">
                <a:avLst/>
              </a:prstGeom>
              <a:solidFill>
                <a:srgbClr val="BFBFBF"/>
              </a:solidFill>
              <a:ln w="12700" cap="flat" cmpd="sng">
                <a:solidFill>
                  <a:schemeClr val="lt1"/>
                </a:solidFill>
                <a:prstDash val="solid"/>
                <a:round/>
                <a:headEnd type="none" w="med" len="med"/>
                <a:tailEnd type="none" w="sm" len="sm"/>
              </a:ln>
            </p:spPr>
          </p:cxnSp>
        </p:grpSp>
        <p:cxnSp>
          <p:nvCxnSpPr>
            <p:cNvPr id="171" name="Google Shape;171;p26"/>
            <p:cNvCxnSpPr>
              <a:stCxn id="168" idx="2"/>
            </p:cNvCxnSpPr>
            <p:nvPr/>
          </p:nvCxnSpPr>
          <p:spPr>
            <a:xfrm rot="10800000">
              <a:off x="1658083" y="2040321"/>
              <a:ext cx="5400300" cy="411900"/>
            </a:xfrm>
            <a:prstGeom prst="bentConnector3">
              <a:avLst>
                <a:gd name="adj1" fmla="val 99865"/>
              </a:avLst>
            </a:prstGeom>
            <a:solidFill>
              <a:srgbClr val="BFBFBF"/>
            </a:solidFill>
            <a:ln w="12700" cap="flat" cmpd="sng">
              <a:solidFill>
                <a:schemeClr val="lt1"/>
              </a:solidFill>
              <a:prstDash val="solid"/>
              <a:round/>
              <a:headEnd type="none" w="med" len="med"/>
              <a:tailEnd type="none" w="sm" len="sm"/>
            </a:ln>
          </p:spPr>
        </p:cxnSp>
      </p:grpSp>
    </p:spTree>
    <p:extLst>
      <p:ext uri="{BB962C8B-B14F-4D97-AF65-F5344CB8AC3E}">
        <p14:creationId xmlns:p14="http://schemas.microsoft.com/office/powerpoint/2010/main" val="31207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1000"/>
                                        <p:tgtEl>
                                          <p:spTgt spid="163"/>
                                        </p:tgtEl>
                                      </p:cBhvr>
                                    </p:animEffect>
                                  </p:childTnLst>
                                </p:cTn>
                              </p:par>
                              <p:par>
                                <p:cTn id="11" presetID="10" presetClass="exit" presetSubtype="0" fill="hold" nodeType="withEffect">
                                  <p:stCondLst>
                                    <p:cond delay="0"/>
                                  </p:stCondLst>
                                  <p:childTnLst>
                                    <p:animEffect transition="out" filter="fade">
                                      <p:cBhvr>
                                        <p:cTn id="12" dur="1000"/>
                                        <p:tgtEl>
                                          <p:spTgt spid="166"/>
                                        </p:tgtEl>
                                      </p:cBhvr>
                                    </p:animEffect>
                                    <p:set>
                                      <p:cBhvr>
                                        <p:cTn id="13" dur="1" fill="hold">
                                          <p:stCondLst>
                                            <p:cond delay="1000"/>
                                          </p:stCondLst>
                                        </p:cTn>
                                        <p:tgtEl>
                                          <p:spTgt spid="16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6"/>
        <p:cNvGrpSpPr/>
        <p:nvPr/>
      </p:nvGrpSpPr>
      <p:grpSpPr>
        <a:xfrm>
          <a:off x="0" y="0"/>
          <a:ext cx="0" cy="0"/>
          <a:chOff x="0" y="0"/>
          <a:chExt cx="0" cy="0"/>
        </a:xfrm>
      </p:grpSpPr>
      <p:cxnSp>
        <p:nvCxnSpPr>
          <p:cNvPr id="177" name="Google Shape;177;p27"/>
          <p:cNvCxnSpPr>
            <a:stCxn id="178" idx="2"/>
            <a:endCxn id="179" idx="2"/>
          </p:cNvCxnSpPr>
          <p:nvPr/>
        </p:nvCxnSpPr>
        <p:spPr>
          <a:xfrm flipH="1">
            <a:off x="5193014" y="2340974"/>
            <a:ext cx="740607" cy="680623"/>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178" name="Google Shape;178;p27"/>
          <p:cNvSpPr txBox="1"/>
          <p:nvPr/>
        </p:nvSpPr>
        <p:spPr>
          <a:xfrm>
            <a:off x="5371752" y="1574804"/>
            <a:ext cx="1123737" cy="766171"/>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Only one task is executed</a:t>
            </a:r>
            <a:endParaRPr sz="1866"/>
          </a:p>
        </p:txBody>
      </p:sp>
      <p:sp>
        <p:nvSpPr>
          <p:cNvPr id="179" name="Google Shape;179;p27"/>
          <p:cNvSpPr/>
          <p:nvPr/>
        </p:nvSpPr>
        <p:spPr>
          <a:xfrm>
            <a:off x="3390877" y="2593013"/>
            <a:ext cx="3603879" cy="428602"/>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Execute oldest task</a:t>
            </a:r>
            <a:endParaRPr sz="1866"/>
          </a:p>
        </p:txBody>
      </p:sp>
      <p:cxnSp>
        <p:nvCxnSpPr>
          <p:cNvPr id="180" name="Google Shape;180;p27"/>
          <p:cNvCxnSpPr>
            <a:stCxn id="181" idx="3"/>
            <a:endCxn id="179" idx="0"/>
          </p:cNvCxnSpPr>
          <p:nvPr/>
        </p:nvCxnSpPr>
        <p:spPr>
          <a:xfrm>
            <a:off x="3451322" y="2216545"/>
            <a:ext cx="1741546" cy="376302"/>
          </a:xfrm>
          <a:prstGeom prst="bentConnector2">
            <a:avLst/>
          </a:prstGeom>
          <a:solidFill>
            <a:srgbClr val="BFBFBF"/>
          </a:solidFill>
          <a:ln w="12700" cap="flat" cmpd="sng">
            <a:solidFill>
              <a:schemeClr val="lt1"/>
            </a:solidFill>
            <a:prstDash val="solid"/>
            <a:round/>
            <a:headEnd type="none" w="med" len="med"/>
            <a:tailEnd type="triangle" w="med" len="med"/>
          </a:ln>
        </p:spPr>
      </p:cxnSp>
      <p:sp>
        <p:nvSpPr>
          <p:cNvPr id="182" name="Google Shape;182;p27"/>
          <p:cNvSpPr txBox="1"/>
          <p:nvPr/>
        </p:nvSpPr>
        <p:spPr>
          <a:xfrm>
            <a:off x="3310293" y="1968223"/>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sp>
        <p:nvSpPr>
          <p:cNvPr id="183" name="Google Shape;183;p27"/>
          <p:cNvSpPr/>
          <p:nvPr/>
        </p:nvSpPr>
        <p:spPr>
          <a:xfrm>
            <a:off x="969026" y="167349"/>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While true</a:t>
            </a:r>
            <a:endParaRPr sz="1866"/>
          </a:p>
        </p:txBody>
      </p:sp>
      <p:cxnSp>
        <p:nvCxnSpPr>
          <p:cNvPr id="184" name="Google Shape;184;p27"/>
          <p:cNvCxnSpPr>
            <a:stCxn id="185" idx="6"/>
            <a:endCxn id="183" idx="3"/>
          </p:cNvCxnSpPr>
          <p:nvPr/>
        </p:nvCxnSpPr>
        <p:spPr>
          <a:xfrm rot="10800000">
            <a:off x="3451148" y="671384"/>
            <a:ext cx="6251572" cy="3888987"/>
          </a:xfrm>
          <a:prstGeom prst="bentConnector3">
            <a:avLst>
              <a:gd name="adj1" fmla="val -35673"/>
            </a:avLst>
          </a:prstGeom>
          <a:solidFill>
            <a:srgbClr val="BFBFBF"/>
          </a:solidFill>
          <a:ln w="12700" cap="flat" cmpd="sng">
            <a:solidFill>
              <a:schemeClr val="lt1"/>
            </a:solidFill>
            <a:prstDash val="solid"/>
            <a:round/>
            <a:headEnd type="none" w="med" len="med"/>
            <a:tailEnd type="triangle" w="med" len="med"/>
          </a:ln>
        </p:spPr>
      </p:cxnSp>
      <p:cxnSp>
        <p:nvCxnSpPr>
          <p:cNvPr id="186" name="Google Shape;186;p27"/>
          <p:cNvCxnSpPr>
            <a:stCxn id="183" idx="2"/>
            <a:endCxn id="181" idx="0"/>
          </p:cNvCxnSpPr>
          <p:nvPr/>
        </p:nvCxnSpPr>
        <p:spPr>
          <a:xfrm>
            <a:off x="2210174" y="1175516"/>
            <a:ext cx="0" cy="53706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81" name="Google Shape;181;p27"/>
          <p:cNvSpPr/>
          <p:nvPr/>
        </p:nvSpPr>
        <p:spPr>
          <a:xfrm>
            <a:off x="969026" y="171246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Any task?</a:t>
            </a:r>
            <a:endParaRPr sz="1866"/>
          </a:p>
        </p:txBody>
      </p:sp>
      <p:sp>
        <p:nvSpPr>
          <p:cNvPr id="187" name="Google Shape;187;p27"/>
          <p:cNvSpPr txBox="1"/>
          <p:nvPr/>
        </p:nvSpPr>
        <p:spPr>
          <a:xfrm>
            <a:off x="1726455" y="2657831"/>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sp>
        <p:nvSpPr>
          <p:cNvPr id="188" name="Google Shape;188;p27"/>
          <p:cNvSpPr/>
          <p:nvPr/>
        </p:nvSpPr>
        <p:spPr>
          <a:xfrm>
            <a:off x="969026" y="405629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Microtask queue empty?</a:t>
            </a:r>
            <a:endParaRPr sz="1333">
              <a:solidFill>
                <a:schemeClr val="dk1"/>
              </a:solidFill>
            </a:endParaRPr>
          </a:p>
        </p:txBody>
      </p:sp>
      <p:sp>
        <p:nvSpPr>
          <p:cNvPr id="189" name="Google Shape;189;p27"/>
          <p:cNvSpPr/>
          <p:nvPr/>
        </p:nvSpPr>
        <p:spPr>
          <a:xfrm>
            <a:off x="2072501" y="3269562"/>
            <a:ext cx="294041" cy="237794"/>
          </a:xfrm>
          <a:prstGeom prst="flowChartSummingJunction">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endParaRPr sz="1333">
              <a:solidFill>
                <a:schemeClr val="dk1"/>
              </a:solidFill>
            </a:endParaRPr>
          </a:p>
        </p:txBody>
      </p:sp>
      <p:cxnSp>
        <p:nvCxnSpPr>
          <p:cNvPr id="190" name="Google Shape;190;p27"/>
          <p:cNvCxnSpPr>
            <a:stCxn id="181" idx="2"/>
            <a:endCxn id="189" idx="0"/>
          </p:cNvCxnSpPr>
          <p:nvPr/>
        </p:nvCxnSpPr>
        <p:spPr>
          <a:xfrm>
            <a:off x="2210174" y="2720630"/>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cxnSp>
        <p:nvCxnSpPr>
          <p:cNvPr id="191" name="Google Shape;191;p27"/>
          <p:cNvCxnSpPr>
            <a:stCxn id="179" idx="2"/>
            <a:endCxn id="189" idx="6"/>
          </p:cNvCxnSpPr>
          <p:nvPr/>
        </p:nvCxnSpPr>
        <p:spPr>
          <a:xfrm rot="5400000">
            <a:off x="3596231" y="1791734"/>
            <a:ext cx="366704" cy="2826464"/>
          </a:xfrm>
          <a:prstGeom prst="bentConnector2">
            <a:avLst/>
          </a:prstGeom>
          <a:solidFill>
            <a:srgbClr val="BFBFBF"/>
          </a:solidFill>
          <a:ln w="12700" cap="flat" cmpd="sng">
            <a:solidFill>
              <a:schemeClr val="lt1"/>
            </a:solidFill>
            <a:prstDash val="solid"/>
            <a:round/>
            <a:headEnd type="none" w="med" len="med"/>
            <a:tailEnd type="triangle" w="med" len="med"/>
          </a:ln>
        </p:spPr>
      </p:cxnSp>
      <p:cxnSp>
        <p:nvCxnSpPr>
          <p:cNvPr id="192" name="Google Shape;192;p27"/>
          <p:cNvCxnSpPr>
            <a:stCxn id="189" idx="4"/>
            <a:endCxn id="188" idx="0"/>
          </p:cNvCxnSpPr>
          <p:nvPr/>
        </p:nvCxnSpPr>
        <p:spPr>
          <a:xfrm flipH="1">
            <a:off x="2210325" y="3507356"/>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93" name="Google Shape;193;p27"/>
          <p:cNvSpPr txBox="1"/>
          <p:nvPr/>
        </p:nvSpPr>
        <p:spPr>
          <a:xfrm>
            <a:off x="3310293" y="4267268"/>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cxnSp>
        <p:nvCxnSpPr>
          <p:cNvPr id="194" name="Google Shape;194;p27"/>
          <p:cNvCxnSpPr>
            <a:stCxn id="188" idx="3"/>
          </p:cNvCxnSpPr>
          <p:nvPr/>
        </p:nvCxnSpPr>
        <p:spPr>
          <a:xfrm>
            <a:off x="3451322" y="4560376"/>
            <a:ext cx="1061324" cy="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195" name="Google Shape;195;p27"/>
          <p:cNvSpPr txBox="1"/>
          <p:nvPr/>
        </p:nvSpPr>
        <p:spPr>
          <a:xfrm>
            <a:off x="7460978" y="793341"/>
            <a:ext cx="4189449" cy="78146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2399" b="1">
                <a:solidFill>
                  <a:schemeClr val="dk1"/>
                </a:solidFill>
              </a:rPr>
              <a:t>JavaScript Event Loop</a:t>
            </a:r>
            <a:br>
              <a:rPr lang="en" sz="2399" b="1">
                <a:solidFill>
                  <a:schemeClr val="dk1"/>
                </a:solidFill>
              </a:rPr>
            </a:br>
            <a:r>
              <a:rPr lang="en" sz="1333">
                <a:solidFill>
                  <a:schemeClr val="dk1"/>
                </a:solidFill>
              </a:rPr>
              <a:t>@ELTOROIT</a:t>
            </a:r>
            <a:br>
              <a:rPr lang="en" sz="1333">
                <a:solidFill>
                  <a:schemeClr val="dk1"/>
                </a:solidFill>
              </a:rPr>
            </a:br>
            <a:r>
              <a:rPr lang="en" sz="1333">
                <a:solidFill>
                  <a:schemeClr val="dk1"/>
                </a:solidFill>
              </a:rPr>
              <a:t>https://etEventLoop.herokuapp.com/</a:t>
            </a:r>
            <a:endParaRPr sz="1333">
              <a:solidFill>
                <a:schemeClr val="dk1"/>
              </a:solidFill>
            </a:endParaRPr>
          </a:p>
        </p:txBody>
      </p:sp>
      <p:grpSp>
        <p:nvGrpSpPr>
          <p:cNvPr id="196" name="Google Shape;196;p27"/>
          <p:cNvGrpSpPr/>
          <p:nvPr/>
        </p:nvGrpSpPr>
        <p:grpSpPr>
          <a:xfrm>
            <a:off x="9408679" y="4441474"/>
            <a:ext cx="294041" cy="237794"/>
            <a:chOff x="6391726" y="3306791"/>
            <a:chExt cx="199755" cy="199755"/>
          </a:xfrm>
        </p:grpSpPr>
        <p:sp>
          <p:nvSpPr>
            <p:cNvPr id="185" name="Google Shape;185;p27"/>
            <p:cNvSpPr/>
            <p:nvPr/>
          </p:nvSpPr>
          <p:spPr>
            <a:xfrm>
              <a:off x="6391726" y="3306791"/>
              <a:ext cx="199755" cy="199755"/>
            </a:xfrm>
            <a:prstGeom prst="flowChartSummingJunction">
              <a:avLst/>
            </a:prstGeom>
            <a:noFill/>
            <a:ln>
              <a:noFill/>
            </a:ln>
          </p:spPr>
          <p:txBody>
            <a:bodyPr spcFirstLastPara="1" wrap="square" lIns="121868" tIns="60917" rIns="121868" bIns="60917" anchor="ctr" anchorCtr="0">
              <a:noAutofit/>
            </a:bodyPr>
            <a:lstStyle/>
            <a:p>
              <a:pPr algn="ctr"/>
              <a:endParaRPr sz="1333">
                <a:solidFill>
                  <a:schemeClr val="dk1"/>
                </a:solidFill>
              </a:endParaRPr>
            </a:p>
          </p:txBody>
        </p:sp>
        <p:cxnSp>
          <p:nvCxnSpPr>
            <p:cNvPr id="197" name="Google Shape;197;p27"/>
            <p:cNvCxnSpPr/>
            <p:nvPr/>
          </p:nvCxnSpPr>
          <p:spPr>
            <a:xfrm rot="10800000">
              <a:off x="6391726" y="3406668"/>
              <a:ext cx="199755" cy="0"/>
            </a:xfrm>
            <a:prstGeom prst="straightConnector1">
              <a:avLst/>
            </a:prstGeom>
            <a:solidFill>
              <a:srgbClr val="BFBFBF"/>
            </a:solidFill>
            <a:ln w="12700" cap="flat" cmpd="sng">
              <a:solidFill>
                <a:schemeClr val="lt1"/>
              </a:solidFill>
              <a:prstDash val="solid"/>
              <a:round/>
              <a:headEnd type="none" w="med" len="med"/>
              <a:tailEnd type="none" w="sm" len="sm"/>
            </a:ln>
          </p:spPr>
        </p:cxnSp>
      </p:grpSp>
      <p:cxnSp>
        <p:nvCxnSpPr>
          <p:cNvPr id="198" name="Google Shape;198;p27"/>
          <p:cNvCxnSpPr>
            <a:stCxn id="185" idx="2"/>
            <a:endCxn id="188" idx="3"/>
          </p:cNvCxnSpPr>
          <p:nvPr/>
        </p:nvCxnSpPr>
        <p:spPr>
          <a:xfrm rot="10800000">
            <a:off x="3451431" y="4560371"/>
            <a:ext cx="5957248" cy="0"/>
          </a:xfrm>
          <a:prstGeom prst="straightConnector1">
            <a:avLst/>
          </a:prstGeom>
          <a:solidFill>
            <a:srgbClr val="BFBFBF"/>
          </a:solidFill>
          <a:ln w="12700" cap="flat" cmpd="sng">
            <a:solidFill>
              <a:schemeClr val="lt1"/>
            </a:solidFill>
            <a:prstDash val="solid"/>
            <a:round/>
            <a:headEnd type="none" w="med" len="med"/>
            <a:tailEnd type="none" w="sm" len="sm"/>
          </a:ln>
        </p:spPr>
      </p:cxnSp>
      <p:grpSp>
        <p:nvGrpSpPr>
          <p:cNvPr id="199" name="Google Shape;199;p27"/>
          <p:cNvGrpSpPr/>
          <p:nvPr/>
        </p:nvGrpSpPr>
        <p:grpSpPr>
          <a:xfrm>
            <a:off x="4021457" y="5829493"/>
            <a:ext cx="2614820" cy="833556"/>
            <a:chOff x="3016879" y="4372589"/>
            <a:chExt cx="1961626" cy="625330"/>
          </a:xfrm>
        </p:grpSpPr>
        <p:cxnSp>
          <p:nvCxnSpPr>
            <p:cNvPr id="200" name="Google Shape;200;p27"/>
            <p:cNvCxnSpPr>
              <a:stCxn id="201" idx="3"/>
              <a:endCxn id="202" idx="2"/>
            </p:cNvCxnSpPr>
            <p:nvPr/>
          </p:nvCxnSpPr>
          <p:spPr>
            <a:xfrm>
              <a:off x="3016879" y="4372589"/>
              <a:ext cx="1030500" cy="625200"/>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202" name="Google Shape;202;p27"/>
            <p:cNvSpPr txBox="1"/>
            <p:nvPr/>
          </p:nvSpPr>
          <p:spPr>
            <a:xfrm>
              <a:off x="3116299" y="4623476"/>
              <a:ext cx="1862206" cy="374442"/>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dirty="0">
                  <a:solidFill>
                    <a:schemeClr val="dk1"/>
                  </a:solidFill>
                </a:rPr>
                <a:t>Execute every microtask (including new ones)</a:t>
              </a:r>
              <a:endParaRPr sz="1333" dirty="0">
                <a:solidFill>
                  <a:schemeClr val="dk1"/>
                </a:solidFill>
              </a:endParaRPr>
            </a:p>
          </p:txBody>
        </p:sp>
      </p:grpSp>
      <p:grpSp>
        <p:nvGrpSpPr>
          <p:cNvPr id="203" name="Google Shape;203;p27"/>
          <p:cNvGrpSpPr/>
          <p:nvPr/>
        </p:nvGrpSpPr>
        <p:grpSpPr>
          <a:xfrm>
            <a:off x="417579" y="4560224"/>
            <a:ext cx="3603879" cy="1483571"/>
            <a:chOff x="313266" y="3420389"/>
            <a:chExt cx="2703613" cy="1112968"/>
          </a:xfrm>
        </p:grpSpPr>
        <p:sp>
          <p:nvSpPr>
            <p:cNvPr id="201" name="Google Shape;201;p27"/>
            <p:cNvSpPr/>
            <p:nvPr/>
          </p:nvSpPr>
          <p:spPr>
            <a:xfrm>
              <a:off x="313266" y="4211821"/>
              <a:ext cx="2703613" cy="321535"/>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Execute oldest microtask</a:t>
              </a:r>
              <a:endParaRPr sz="1866"/>
            </a:p>
          </p:txBody>
        </p:sp>
        <p:cxnSp>
          <p:nvCxnSpPr>
            <p:cNvPr id="204" name="Google Shape;204;p27"/>
            <p:cNvCxnSpPr>
              <a:endCxn id="201" idx="0"/>
            </p:cNvCxnSpPr>
            <p:nvPr/>
          </p:nvCxnSpPr>
          <p:spPr>
            <a:xfrm>
              <a:off x="1658173" y="3798721"/>
              <a:ext cx="6900" cy="41310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05" name="Google Shape;205;p27"/>
            <p:cNvSpPr txBox="1"/>
            <p:nvPr/>
          </p:nvSpPr>
          <p:spPr>
            <a:xfrm>
              <a:off x="1234094" y="3739541"/>
              <a:ext cx="423971" cy="21988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cxnSp>
          <p:nvCxnSpPr>
            <p:cNvPr id="206" name="Google Shape;206;p27"/>
            <p:cNvCxnSpPr>
              <a:stCxn id="201" idx="1"/>
            </p:cNvCxnSpPr>
            <p:nvPr/>
          </p:nvCxnSpPr>
          <p:spPr>
            <a:xfrm rot="10800000" flipH="1">
              <a:off x="313266" y="3420389"/>
              <a:ext cx="413700" cy="952200"/>
            </a:xfrm>
            <a:prstGeom prst="bentConnector3">
              <a:avLst>
                <a:gd name="adj1" fmla="val -37571"/>
              </a:avLst>
            </a:prstGeom>
            <a:solidFill>
              <a:srgbClr val="BFBFBF"/>
            </a:solidFill>
            <a:ln w="12700" cap="flat" cmpd="sng">
              <a:solidFill>
                <a:schemeClr val="lt1"/>
              </a:solidFill>
              <a:prstDash val="solid"/>
              <a:round/>
              <a:headEnd type="none" w="med" len="med"/>
              <a:tailEnd type="triangle" w="med" len="med"/>
            </a:ln>
          </p:spPr>
        </p:cxnSp>
      </p:grpSp>
      <p:sp>
        <p:nvSpPr>
          <p:cNvPr id="207" name="Google Shape;207;p27"/>
          <p:cNvSpPr txBox="1">
            <a:spLocks noGrp="1"/>
          </p:cNvSpPr>
          <p:nvPr>
            <p:ph type="ctrTitle"/>
          </p:nvPr>
        </p:nvSpPr>
        <p:spPr>
          <a:xfrm>
            <a:off x="3451334" y="167350"/>
            <a:ext cx="4243695" cy="337912"/>
          </a:xfrm>
          <a:prstGeom prst="rect">
            <a:avLst/>
          </a:prstGeom>
        </p:spPr>
        <p:txBody>
          <a:bodyPr spcFirstLastPara="1" wrap="square" lIns="121868" tIns="60917" rIns="121868" bIns="60917" anchor="ctr" anchorCtr="0">
            <a:noAutofit/>
          </a:bodyPr>
          <a:lstStyle/>
          <a:p>
            <a:r>
              <a:rPr lang="en" sz="2718" dirty="0">
                <a:solidFill>
                  <a:srgbClr val="000000"/>
                </a:solidFill>
              </a:rPr>
              <a:t>Execute Microtask</a:t>
            </a:r>
            <a:endParaRPr sz="2718" dirty="0">
              <a:solidFill>
                <a:srgbClr val="000000"/>
              </a:solidFill>
            </a:endParaRPr>
          </a:p>
        </p:txBody>
      </p:sp>
    </p:spTree>
    <p:extLst>
      <p:ext uri="{BB962C8B-B14F-4D97-AF65-F5344CB8AC3E}">
        <p14:creationId xmlns:p14="http://schemas.microsoft.com/office/powerpoint/2010/main" val="35018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grpSp>
        <p:nvGrpSpPr>
          <p:cNvPr id="213" name="Google Shape;213;p28"/>
          <p:cNvGrpSpPr/>
          <p:nvPr/>
        </p:nvGrpSpPr>
        <p:grpSpPr>
          <a:xfrm>
            <a:off x="5753669" y="3733085"/>
            <a:ext cx="3663423" cy="1331347"/>
            <a:chOff x="4316376" y="2799873"/>
            <a:chExt cx="2748283" cy="998770"/>
          </a:xfrm>
        </p:grpSpPr>
        <p:cxnSp>
          <p:nvCxnSpPr>
            <p:cNvPr id="214" name="Google Shape;214;p28"/>
            <p:cNvCxnSpPr>
              <a:stCxn id="215" idx="1"/>
              <a:endCxn id="216" idx="2"/>
            </p:cNvCxnSpPr>
            <p:nvPr/>
          </p:nvCxnSpPr>
          <p:spPr>
            <a:xfrm flipH="1">
              <a:off x="4316376" y="2979943"/>
              <a:ext cx="727500" cy="818700"/>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215" name="Google Shape;215;p28"/>
            <p:cNvSpPr txBox="1"/>
            <p:nvPr/>
          </p:nvSpPr>
          <p:spPr>
            <a:xfrm>
              <a:off x="5043876" y="2799873"/>
              <a:ext cx="2020783" cy="360139"/>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Assuming 60 frames per second (about every 16 ms)</a:t>
              </a:r>
              <a:endParaRPr sz="1333">
                <a:solidFill>
                  <a:schemeClr val="dk1"/>
                </a:solidFill>
              </a:endParaRPr>
            </a:p>
          </p:txBody>
        </p:sp>
      </p:grpSp>
      <p:cxnSp>
        <p:nvCxnSpPr>
          <p:cNvPr id="217" name="Google Shape;217;p28"/>
          <p:cNvCxnSpPr>
            <a:stCxn id="218" idx="2"/>
            <a:endCxn id="219" idx="2"/>
          </p:cNvCxnSpPr>
          <p:nvPr/>
        </p:nvCxnSpPr>
        <p:spPr>
          <a:xfrm flipH="1">
            <a:off x="5193014" y="2340974"/>
            <a:ext cx="740607" cy="680623"/>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218" name="Google Shape;218;p28"/>
          <p:cNvSpPr txBox="1"/>
          <p:nvPr/>
        </p:nvSpPr>
        <p:spPr>
          <a:xfrm>
            <a:off x="5371752" y="1574804"/>
            <a:ext cx="1123737" cy="766171"/>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Only one task is executed</a:t>
            </a:r>
            <a:endParaRPr sz="1866"/>
          </a:p>
        </p:txBody>
      </p:sp>
      <p:cxnSp>
        <p:nvCxnSpPr>
          <p:cNvPr id="220" name="Google Shape;220;p28"/>
          <p:cNvCxnSpPr>
            <a:stCxn id="221" idx="3"/>
            <a:endCxn id="222" idx="2"/>
          </p:cNvCxnSpPr>
          <p:nvPr/>
        </p:nvCxnSpPr>
        <p:spPr>
          <a:xfrm>
            <a:off x="4021457" y="5829493"/>
            <a:ext cx="1373642" cy="833383"/>
          </a:xfrm>
          <a:prstGeom prst="straightConnector1">
            <a:avLst/>
          </a:prstGeom>
          <a:solidFill>
            <a:srgbClr val="BFBFBF"/>
          </a:solidFill>
          <a:ln w="12700" cap="flat" cmpd="sng">
            <a:solidFill>
              <a:schemeClr val="lt1"/>
            </a:solidFill>
            <a:prstDash val="dot"/>
            <a:round/>
            <a:headEnd type="none" w="med" len="med"/>
            <a:tailEnd type="none" w="sm" len="sm"/>
          </a:ln>
        </p:spPr>
      </p:cxnSp>
      <p:sp>
        <p:nvSpPr>
          <p:cNvPr id="222" name="Google Shape;222;p28"/>
          <p:cNvSpPr txBox="1"/>
          <p:nvPr/>
        </p:nvSpPr>
        <p:spPr>
          <a:xfrm>
            <a:off x="4153983" y="6163922"/>
            <a:ext cx="2482295" cy="499126"/>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Execute every microtask (including new ones)</a:t>
            </a:r>
            <a:endParaRPr sz="1333">
              <a:solidFill>
                <a:schemeClr val="dk1"/>
              </a:solidFill>
            </a:endParaRPr>
          </a:p>
        </p:txBody>
      </p:sp>
      <p:sp>
        <p:nvSpPr>
          <p:cNvPr id="219" name="Google Shape;219;p28"/>
          <p:cNvSpPr/>
          <p:nvPr/>
        </p:nvSpPr>
        <p:spPr>
          <a:xfrm>
            <a:off x="3390877" y="2593013"/>
            <a:ext cx="3603879" cy="428602"/>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Execute oldest task</a:t>
            </a:r>
            <a:endParaRPr sz="1866"/>
          </a:p>
        </p:txBody>
      </p:sp>
      <p:cxnSp>
        <p:nvCxnSpPr>
          <p:cNvPr id="223" name="Google Shape;223;p28"/>
          <p:cNvCxnSpPr>
            <a:stCxn id="224" idx="3"/>
            <a:endCxn id="219" idx="0"/>
          </p:cNvCxnSpPr>
          <p:nvPr/>
        </p:nvCxnSpPr>
        <p:spPr>
          <a:xfrm>
            <a:off x="3451322" y="2216545"/>
            <a:ext cx="1741546" cy="376302"/>
          </a:xfrm>
          <a:prstGeom prst="bentConnector2">
            <a:avLst/>
          </a:prstGeom>
          <a:solidFill>
            <a:srgbClr val="BFBFBF"/>
          </a:solidFill>
          <a:ln w="12700" cap="flat" cmpd="sng">
            <a:solidFill>
              <a:schemeClr val="lt1"/>
            </a:solidFill>
            <a:prstDash val="solid"/>
            <a:round/>
            <a:headEnd type="none" w="med" len="med"/>
            <a:tailEnd type="triangle" w="med" len="med"/>
          </a:ln>
        </p:spPr>
      </p:cxnSp>
      <p:sp>
        <p:nvSpPr>
          <p:cNvPr id="225" name="Google Shape;225;p28"/>
          <p:cNvSpPr txBox="1"/>
          <p:nvPr/>
        </p:nvSpPr>
        <p:spPr>
          <a:xfrm>
            <a:off x="3310293" y="1968223"/>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sp>
        <p:nvSpPr>
          <p:cNvPr id="226" name="Google Shape;226;p28"/>
          <p:cNvSpPr/>
          <p:nvPr/>
        </p:nvSpPr>
        <p:spPr>
          <a:xfrm>
            <a:off x="969026" y="167349"/>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While true</a:t>
            </a:r>
            <a:endParaRPr sz="1866"/>
          </a:p>
        </p:txBody>
      </p:sp>
      <p:cxnSp>
        <p:nvCxnSpPr>
          <p:cNvPr id="227" name="Google Shape;227;p28"/>
          <p:cNvCxnSpPr>
            <a:stCxn id="228" idx="6"/>
            <a:endCxn id="226" idx="3"/>
          </p:cNvCxnSpPr>
          <p:nvPr/>
        </p:nvCxnSpPr>
        <p:spPr>
          <a:xfrm rot="10800000">
            <a:off x="3451213" y="671595"/>
            <a:ext cx="6544295" cy="4819545"/>
          </a:xfrm>
          <a:prstGeom prst="bentConnector3">
            <a:avLst>
              <a:gd name="adj1" fmla="val -29615"/>
            </a:avLst>
          </a:prstGeom>
          <a:solidFill>
            <a:srgbClr val="BFBFBF"/>
          </a:solidFill>
          <a:ln w="12700" cap="flat" cmpd="sng">
            <a:solidFill>
              <a:schemeClr val="lt1"/>
            </a:solidFill>
            <a:prstDash val="solid"/>
            <a:round/>
            <a:headEnd type="none" w="med" len="med"/>
            <a:tailEnd type="triangle" w="med" len="med"/>
          </a:ln>
        </p:spPr>
      </p:cxnSp>
      <p:cxnSp>
        <p:nvCxnSpPr>
          <p:cNvPr id="229" name="Google Shape;229;p28"/>
          <p:cNvCxnSpPr>
            <a:stCxn id="226" idx="2"/>
            <a:endCxn id="224" idx="0"/>
          </p:cNvCxnSpPr>
          <p:nvPr/>
        </p:nvCxnSpPr>
        <p:spPr>
          <a:xfrm>
            <a:off x="2210174" y="1175516"/>
            <a:ext cx="0" cy="53706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24" name="Google Shape;224;p28"/>
          <p:cNvSpPr/>
          <p:nvPr/>
        </p:nvSpPr>
        <p:spPr>
          <a:xfrm>
            <a:off x="969026" y="171246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Any task?</a:t>
            </a:r>
            <a:endParaRPr sz="1866"/>
          </a:p>
        </p:txBody>
      </p:sp>
      <p:sp>
        <p:nvSpPr>
          <p:cNvPr id="230" name="Google Shape;230;p28"/>
          <p:cNvSpPr txBox="1"/>
          <p:nvPr/>
        </p:nvSpPr>
        <p:spPr>
          <a:xfrm>
            <a:off x="1726455" y="2657831"/>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sp>
        <p:nvSpPr>
          <p:cNvPr id="231" name="Google Shape;231;p28"/>
          <p:cNvSpPr/>
          <p:nvPr/>
        </p:nvSpPr>
        <p:spPr>
          <a:xfrm>
            <a:off x="969026" y="405629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Microtask queue empty?</a:t>
            </a:r>
            <a:endParaRPr sz="1333">
              <a:solidFill>
                <a:schemeClr val="dk1"/>
              </a:solidFill>
            </a:endParaRPr>
          </a:p>
        </p:txBody>
      </p:sp>
      <p:sp>
        <p:nvSpPr>
          <p:cNvPr id="232" name="Google Shape;232;p28"/>
          <p:cNvSpPr/>
          <p:nvPr/>
        </p:nvSpPr>
        <p:spPr>
          <a:xfrm>
            <a:off x="2072501" y="3269562"/>
            <a:ext cx="294041" cy="237794"/>
          </a:xfrm>
          <a:prstGeom prst="flowChartSummingJunction">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endParaRPr sz="1333">
              <a:solidFill>
                <a:schemeClr val="dk1"/>
              </a:solidFill>
            </a:endParaRPr>
          </a:p>
        </p:txBody>
      </p:sp>
      <p:cxnSp>
        <p:nvCxnSpPr>
          <p:cNvPr id="233" name="Google Shape;233;p28"/>
          <p:cNvCxnSpPr>
            <a:stCxn id="224" idx="2"/>
            <a:endCxn id="232" idx="0"/>
          </p:cNvCxnSpPr>
          <p:nvPr/>
        </p:nvCxnSpPr>
        <p:spPr>
          <a:xfrm>
            <a:off x="2210174" y="2720630"/>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cxnSp>
        <p:nvCxnSpPr>
          <p:cNvPr id="234" name="Google Shape;234;p28"/>
          <p:cNvCxnSpPr>
            <a:stCxn id="219" idx="2"/>
            <a:endCxn id="232" idx="6"/>
          </p:cNvCxnSpPr>
          <p:nvPr/>
        </p:nvCxnSpPr>
        <p:spPr>
          <a:xfrm rot="5400000">
            <a:off x="3596231" y="1791734"/>
            <a:ext cx="366704" cy="2826464"/>
          </a:xfrm>
          <a:prstGeom prst="bentConnector2">
            <a:avLst/>
          </a:prstGeom>
          <a:solidFill>
            <a:srgbClr val="BFBFBF"/>
          </a:solidFill>
          <a:ln w="12700" cap="flat" cmpd="sng">
            <a:solidFill>
              <a:schemeClr val="lt1"/>
            </a:solidFill>
            <a:prstDash val="solid"/>
            <a:round/>
            <a:headEnd type="none" w="med" len="med"/>
            <a:tailEnd type="triangle" w="med" len="med"/>
          </a:ln>
        </p:spPr>
      </p:cxnSp>
      <p:cxnSp>
        <p:nvCxnSpPr>
          <p:cNvPr id="235" name="Google Shape;235;p28"/>
          <p:cNvCxnSpPr>
            <a:stCxn id="232" idx="4"/>
            <a:endCxn id="231" idx="0"/>
          </p:cNvCxnSpPr>
          <p:nvPr/>
        </p:nvCxnSpPr>
        <p:spPr>
          <a:xfrm flipH="1">
            <a:off x="2210325" y="3507356"/>
            <a:ext cx="9198" cy="549057"/>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21" name="Google Shape;221;p28"/>
          <p:cNvSpPr/>
          <p:nvPr/>
        </p:nvSpPr>
        <p:spPr>
          <a:xfrm>
            <a:off x="417579" y="5615192"/>
            <a:ext cx="3603879" cy="428602"/>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Execute oldest microtask</a:t>
            </a:r>
            <a:endParaRPr sz="1866"/>
          </a:p>
        </p:txBody>
      </p:sp>
      <p:cxnSp>
        <p:nvCxnSpPr>
          <p:cNvPr id="236" name="Google Shape;236;p28"/>
          <p:cNvCxnSpPr>
            <a:stCxn id="231" idx="2"/>
            <a:endCxn id="221" idx="0"/>
          </p:cNvCxnSpPr>
          <p:nvPr/>
        </p:nvCxnSpPr>
        <p:spPr>
          <a:xfrm>
            <a:off x="2210174" y="5064459"/>
            <a:ext cx="9198" cy="550657"/>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37" name="Google Shape;237;p28"/>
          <p:cNvSpPr txBox="1"/>
          <p:nvPr/>
        </p:nvSpPr>
        <p:spPr>
          <a:xfrm>
            <a:off x="1645031" y="4985650"/>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cxnSp>
        <p:nvCxnSpPr>
          <p:cNvPr id="238" name="Google Shape;238;p28"/>
          <p:cNvCxnSpPr>
            <a:stCxn id="221" idx="1"/>
            <a:endCxn id="231" idx="1"/>
          </p:cNvCxnSpPr>
          <p:nvPr/>
        </p:nvCxnSpPr>
        <p:spPr>
          <a:xfrm rot="10800000" flipH="1">
            <a:off x="417579" y="4560224"/>
            <a:ext cx="551456" cy="1269269"/>
          </a:xfrm>
          <a:prstGeom prst="bentConnector3">
            <a:avLst>
              <a:gd name="adj1" fmla="val -37571"/>
            </a:avLst>
          </a:prstGeom>
          <a:solidFill>
            <a:srgbClr val="BFBFBF"/>
          </a:solidFill>
          <a:ln w="12700" cap="flat" cmpd="sng">
            <a:solidFill>
              <a:schemeClr val="lt1"/>
            </a:solidFill>
            <a:prstDash val="solid"/>
            <a:round/>
            <a:headEnd type="none" w="med" len="med"/>
            <a:tailEnd type="triangle" w="med" len="med"/>
          </a:ln>
        </p:spPr>
      </p:cxnSp>
      <p:sp>
        <p:nvSpPr>
          <p:cNvPr id="239" name="Google Shape;239;p28"/>
          <p:cNvSpPr txBox="1"/>
          <p:nvPr/>
        </p:nvSpPr>
        <p:spPr>
          <a:xfrm>
            <a:off x="3310293" y="4267268"/>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sp>
        <p:nvSpPr>
          <p:cNvPr id="216" name="Google Shape;216;p28"/>
          <p:cNvSpPr/>
          <p:nvPr/>
        </p:nvSpPr>
        <p:spPr>
          <a:xfrm>
            <a:off x="4512459" y="4056292"/>
            <a:ext cx="2482296" cy="1008168"/>
          </a:xfrm>
          <a:prstGeom prst="diamond">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333">
                <a:solidFill>
                  <a:schemeClr val="dk1"/>
                </a:solidFill>
              </a:rPr>
              <a:t>Time to repaint?</a:t>
            </a:r>
            <a:endParaRPr sz="1866"/>
          </a:p>
        </p:txBody>
      </p:sp>
      <p:cxnSp>
        <p:nvCxnSpPr>
          <p:cNvPr id="240" name="Google Shape;240;p28"/>
          <p:cNvCxnSpPr>
            <a:stCxn id="231" idx="3"/>
            <a:endCxn id="216" idx="1"/>
          </p:cNvCxnSpPr>
          <p:nvPr/>
        </p:nvCxnSpPr>
        <p:spPr>
          <a:xfrm>
            <a:off x="3451322" y="4560376"/>
            <a:ext cx="1061324" cy="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41" name="Google Shape;241;p28"/>
          <p:cNvSpPr txBox="1"/>
          <p:nvPr/>
        </p:nvSpPr>
        <p:spPr>
          <a:xfrm>
            <a:off x="5266775" y="4993594"/>
            <a:ext cx="565147" cy="29310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No</a:t>
            </a:r>
            <a:endParaRPr sz="1866">
              <a:solidFill>
                <a:srgbClr val="FFFFFF"/>
              </a:solidFill>
            </a:endParaRPr>
          </a:p>
        </p:txBody>
      </p:sp>
      <p:grpSp>
        <p:nvGrpSpPr>
          <p:cNvPr id="242" name="Google Shape;242;p28"/>
          <p:cNvGrpSpPr/>
          <p:nvPr/>
        </p:nvGrpSpPr>
        <p:grpSpPr>
          <a:xfrm>
            <a:off x="5753606" y="4307032"/>
            <a:ext cx="5896819" cy="1303005"/>
            <a:chOff x="4316329" y="3230446"/>
            <a:chExt cx="4423766" cy="977508"/>
          </a:xfrm>
        </p:grpSpPr>
        <p:sp>
          <p:nvSpPr>
            <p:cNvPr id="243" name="Google Shape;243;p28"/>
            <p:cNvSpPr/>
            <p:nvPr/>
          </p:nvSpPr>
          <p:spPr>
            <a:xfrm>
              <a:off x="6036482" y="3259732"/>
              <a:ext cx="2703613" cy="321535"/>
            </a:xfrm>
            <a:prstGeom prst="roundRect">
              <a:avLst>
                <a:gd name="adj" fmla="val 16667"/>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1866">
                  <a:solidFill>
                    <a:schemeClr val="lt1"/>
                  </a:solidFill>
                </a:rPr>
                <a:t>Repaint screen</a:t>
              </a:r>
              <a:endParaRPr sz="1866"/>
            </a:p>
          </p:txBody>
        </p:sp>
        <p:cxnSp>
          <p:nvCxnSpPr>
            <p:cNvPr id="244" name="Google Shape;244;p28"/>
            <p:cNvCxnSpPr>
              <a:stCxn id="216" idx="3"/>
              <a:endCxn id="243" idx="1"/>
            </p:cNvCxnSpPr>
            <p:nvPr/>
          </p:nvCxnSpPr>
          <p:spPr>
            <a:xfrm>
              <a:off x="5247433" y="3420503"/>
              <a:ext cx="789000" cy="0"/>
            </a:xfrm>
            <a:prstGeom prst="straightConnector1">
              <a:avLst/>
            </a:prstGeom>
            <a:solidFill>
              <a:srgbClr val="BFBFBF"/>
            </a:solidFill>
            <a:ln w="12700" cap="flat" cmpd="sng">
              <a:solidFill>
                <a:schemeClr val="lt1"/>
              </a:solidFill>
              <a:prstDash val="solid"/>
              <a:round/>
              <a:headEnd type="none" w="med" len="med"/>
              <a:tailEnd type="triangle" w="med" len="med"/>
            </a:ln>
          </p:spPr>
        </p:cxnSp>
        <p:sp>
          <p:nvSpPr>
            <p:cNvPr id="245" name="Google Shape;245;p28"/>
            <p:cNvSpPr txBox="1"/>
            <p:nvPr/>
          </p:nvSpPr>
          <p:spPr>
            <a:xfrm>
              <a:off x="5173220" y="3230446"/>
              <a:ext cx="423971" cy="219889"/>
            </a:xfrm>
            <a:prstGeom prst="rect">
              <a:avLst/>
            </a:prstGeom>
            <a:noFill/>
            <a:ln>
              <a:noFill/>
            </a:ln>
          </p:spPr>
          <p:txBody>
            <a:bodyPr spcFirstLastPara="1" wrap="square" lIns="121868" tIns="60917" rIns="121868" bIns="60917" anchor="ctr" anchorCtr="0">
              <a:noAutofit/>
            </a:bodyPr>
            <a:lstStyle/>
            <a:p>
              <a:pPr algn="ctr"/>
              <a:r>
                <a:rPr lang="en" sz="1333">
                  <a:solidFill>
                    <a:srgbClr val="FFFFFF"/>
                  </a:solidFill>
                </a:rPr>
                <a:t>Yes</a:t>
              </a:r>
              <a:endParaRPr sz="1866">
                <a:solidFill>
                  <a:srgbClr val="FFFFFF"/>
                </a:solidFill>
              </a:endParaRPr>
            </a:p>
          </p:txBody>
        </p:sp>
        <p:sp>
          <p:nvSpPr>
            <p:cNvPr id="228" name="Google Shape;228;p28"/>
            <p:cNvSpPr/>
            <p:nvPr/>
          </p:nvSpPr>
          <p:spPr>
            <a:xfrm>
              <a:off x="7277996" y="4029562"/>
              <a:ext cx="220588" cy="178392"/>
            </a:xfrm>
            <a:prstGeom prst="flowChartSummingJunction">
              <a:avLst/>
            </a:prstGeom>
            <a:solidFill>
              <a:srgbClr val="BFBFBF"/>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endParaRPr sz="1333">
                <a:solidFill>
                  <a:schemeClr val="dk1"/>
                </a:solidFill>
              </a:endParaRPr>
            </a:p>
          </p:txBody>
        </p:sp>
        <p:cxnSp>
          <p:nvCxnSpPr>
            <p:cNvPr id="246" name="Google Shape;246;p28"/>
            <p:cNvCxnSpPr>
              <a:stCxn id="216" idx="2"/>
              <a:endCxn id="228" idx="2"/>
            </p:cNvCxnSpPr>
            <p:nvPr/>
          </p:nvCxnSpPr>
          <p:spPr>
            <a:xfrm rot="-5400000" flipH="1">
              <a:off x="5637079" y="2477914"/>
              <a:ext cx="320100" cy="2961600"/>
            </a:xfrm>
            <a:prstGeom prst="bentConnector2">
              <a:avLst/>
            </a:prstGeom>
            <a:solidFill>
              <a:srgbClr val="BFBFBF"/>
            </a:solidFill>
            <a:ln w="12700" cap="flat" cmpd="sng">
              <a:solidFill>
                <a:schemeClr val="lt1"/>
              </a:solidFill>
              <a:prstDash val="solid"/>
              <a:round/>
              <a:headEnd type="none" w="med" len="med"/>
              <a:tailEnd type="triangle" w="med" len="med"/>
            </a:ln>
          </p:spPr>
        </p:cxnSp>
        <p:cxnSp>
          <p:nvCxnSpPr>
            <p:cNvPr id="247" name="Google Shape;247;p28"/>
            <p:cNvCxnSpPr>
              <a:stCxn id="243" idx="2"/>
              <a:endCxn id="228" idx="0"/>
            </p:cNvCxnSpPr>
            <p:nvPr/>
          </p:nvCxnSpPr>
          <p:spPr>
            <a:xfrm>
              <a:off x="7388289" y="3581267"/>
              <a:ext cx="0" cy="448200"/>
            </a:xfrm>
            <a:prstGeom prst="straightConnector1">
              <a:avLst/>
            </a:prstGeom>
            <a:solidFill>
              <a:srgbClr val="BFBFBF"/>
            </a:solidFill>
            <a:ln w="12700" cap="flat" cmpd="sng">
              <a:solidFill>
                <a:schemeClr val="lt1"/>
              </a:solidFill>
              <a:prstDash val="solid"/>
              <a:round/>
              <a:headEnd type="none" w="med" len="med"/>
              <a:tailEnd type="triangle" w="med" len="med"/>
            </a:ln>
          </p:spPr>
        </p:cxnSp>
      </p:grpSp>
      <p:sp>
        <p:nvSpPr>
          <p:cNvPr id="248" name="Google Shape;248;p28"/>
          <p:cNvSpPr txBox="1"/>
          <p:nvPr/>
        </p:nvSpPr>
        <p:spPr>
          <a:xfrm>
            <a:off x="7460978" y="793341"/>
            <a:ext cx="4189449" cy="78146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121868" tIns="60917" rIns="121868" bIns="60917" anchor="ctr" anchorCtr="0">
            <a:noAutofit/>
          </a:bodyPr>
          <a:lstStyle/>
          <a:p>
            <a:pPr algn="ctr"/>
            <a:r>
              <a:rPr lang="en" sz="2399" b="1">
                <a:solidFill>
                  <a:schemeClr val="dk1"/>
                </a:solidFill>
              </a:rPr>
              <a:t>JavaScript Event Loop</a:t>
            </a:r>
            <a:br>
              <a:rPr lang="en" sz="2399" b="1">
                <a:solidFill>
                  <a:schemeClr val="dk1"/>
                </a:solidFill>
              </a:rPr>
            </a:br>
            <a:r>
              <a:rPr lang="en" sz="1333">
                <a:solidFill>
                  <a:schemeClr val="dk1"/>
                </a:solidFill>
              </a:rPr>
              <a:t>@ELTOROIT</a:t>
            </a:r>
            <a:br>
              <a:rPr lang="en" sz="1333">
                <a:solidFill>
                  <a:schemeClr val="dk1"/>
                </a:solidFill>
              </a:rPr>
            </a:br>
            <a:r>
              <a:rPr lang="en" sz="1333">
                <a:solidFill>
                  <a:schemeClr val="dk1"/>
                </a:solidFill>
              </a:rPr>
              <a:t>https://etEventLoop.herokuapp.com/</a:t>
            </a:r>
            <a:endParaRPr sz="1333">
              <a:solidFill>
                <a:schemeClr val="dk1"/>
              </a:solidFill>
            </a:endParaRPr>
          </a:p>
        </p:txBody>
      </p:sp>
      <p:grpSp>
        <p:nvGrpSpPr>
          <p:cNvPr id="249" name="Google Shape;249;p28"/>
          <p:cNvGrpSpPr/>
          <p:nvPr/>
        </p:nvGrpSpPr>
        <p:grpSpPr>
          <a:xfrm>
            <a:off x="5753606" y="5064460"/>
            <a:ext cx="4241903" cy="429689"/>
            <a:chOff x="4316329" y="3798664"/>
            <a:chExt cx="3182256" cy="322351"/>
          </a:xfrm>
        </p:grpSpPr>
        <p:cxnSp>
          <p:nvCxnSpPr>
            <p:cNvPr id="250" name="Google Shape;250;p28"/>
            <p:cNvCxnSpPr/>
            <p:nvPr/>
          </p:nvCxnSpPr>
          <p:spPr>
            <a:xfrm rot="10800000">
              <a:off x="4316329" y="3798664"/>
              <a:ext cx="2961600" cy="320100"/>
            </a:xfrm>
            <a:prstGeom prst="bentConnector2">
              <a:avLst/>
            </a:prstGeom>
            <a:solidFill>
              <a:srgbClr val="BFBFBF"/>
            </a:solidFill>
            <a:ln w="12700" cap="flat" cmpd="sng">
              <a:solidFill>
                <a:schemeClr val="lt1"/>
              </a:solidFill>
              <a:prstDash val="solid"/>
              <a:round/>
              <a:headEnd type="none" w="med" len="med"/>
              <a:tailEnd type="none" w="sm" len="sm"/>
            </a:ln>
          </p:spPr>
        </p:cxnSp>
        <p:cxnSp>
          <p:nvCxnSpPr>
            <p:cNvPr id="251" name="Google Shape;251;p28"/>
            <p:cNvCxnSpPr/>
            <p:nvPr/>
          </p:nvCxnSpPr>
          <p:spPr>
            <a:xfrm rot="10800000">
              <a:off x="7278085" y="4121016"/>
              <a:ext cx="220500" cy="0"/>
            </a:xfrm>
            <a:prstGeom prst="straightConnector1">
              <a:avLst/>
            </a:prstGeom>
            <a:solidFill>
              <a:srgbClr val="BFBFBF"/>
            </a:solidFill>
            <a:ln w="12700" cap="flat" cmpd="sng">
              <a:solidFill>
                <a:schemeClr val="lt1"/>
              </a:solidFill>
              <a:prstDash val="solid"/>
              <a:round/>
              <a:headEnd type="none" w="med" len="med"/>
              <a:tailEnd type="none" w="sm" len="sm"/>
            </a:ln>
          </p:spPr>
        </p:cxnSp>
      </p:grpSp>
      <p:sp>
        <p:nvSpPr>
          <p:cNvPr id="252" name="Google Shape;252;p28"/>
          <p:cNvSpPr txBox="1">
            <a:spLocks noGrp="1"/>
          </p:cNvSpPr>
          <p:nvPr>
            <p:ph type="ctrTitle"/>
          </p:nvPr>
        </p:nvSpPr>
        <p:spPr>
          <a:xfrm>
            <a:off x="3451334" y="167350"/>
            <a:ext cx="4243695" cy="337912"/>
          </a:xfrm>
          <a:prstGeom prst="rect">
            <a:avLst/>
          </a:prstGeom>
        </p:spPr>
        <p:txBody>
          <a:bodyPr spcFirstLastPara="1" wrap="square" lIns="121868" tIns="60917" rIns="121868" bIns="60917" anchor="ctr" anchorCtr="0">
            <a:noAutofit/>
          </a:bodyPr>
          <a:lstStyle/>
          <a:p>
            <a:r>
              <a:rPr lang="en" sz="2718" dirty="0">
                <a:solidFill>
                  <a:srgbClr val="000000"/>
                </a:solidFill>
              </a:rPr>
              <a:t>Repaint</a:t>
            </a:r>
            <a:endParaRPr sz="2718" dirty="0">
              <a:solidFill>
                <a:srgbClr val="000000"/>
              </a:solidFill>
            </a:endParaRPr>
          </a:p>
        </p:txBody>
      </p:sp>
    </p:spTree>
    <p:extLst>
      <p:ext uri="{BB962C8B-B14F-4D97-AF65-F5344CB8AC3E}">
        <p14:creationId xmlns:p14="http://schemas.microsoft.com/office/powerpoint/2010/main" val="239924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gtEl>
                                        <p:attrNameLst>
                                          <p:attrName>style.visibility</p:attrName>
                                        </p:attrNameLst>
                                      </p:cBhvr>
                                      <p:to>
                                        <p:strVal val="visible"/>
                                      </p:to>
                                    </p:set>
                                    <p:animEffect transition="in" filter="fade">
                                      <p:cBhvr>
                                        <p:cTn id="12" dur="1000"/>
                                        <p:tgtEl>
                                          <p:spTgt spid="242"/>
                                        </p:tgtEl>
                                      </p:cBhvr>
                                    </p:animEffect>
                                  </p:childTnLst>
                                </p:cTn>
                              </p:par>
                              <p:par>
                                <p:cTn id="13" presetID="10" presetClass="exit" presetSubtype="0" fill="hold" nodeType="withEffect">
                                  <p:stCondLst>
                                    <p:cond delay="0"/>
                                  </p:stCondLst>
                                  <p:childTnLst>
                                    <p:animEffect transition="out" filter="fade">
                                      <p:cBhvr>
                                        <p:cTn id="14" dur="1000"/>
                                        <p:tgtEl>
                                          <p:spTgt spid="249"/>
                                        </p:tgtEl>
                                      </p:cBhvr>
                                    </p:animEffect>
                                    <p:set>
                                      <p:cBhvr>
                                        <p:cTn id="15" dur="1" fill="hold">
                                          <p:stCondLst>
                                            <p:cond delay="1000"/>
                                          </p:stCondLst>
                                        </p:cTn>
                                        <p:tgtEl>
                                          <p:spTgt spid="2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57B932-42DA-B84B-A290-1C764FD81CAB}"/>
              </a:ext>
            </a:extLst>
          </p:cNvPr>
          <p:cNvSpPr txBox="1"/>
          <p:nvPr/>
        </p:nvSpPr>
        <p:spPr>
          <a:xfrm>
            <a:off x="5074377" y="5221192"/>
            <a:ext cx="7114448" cy="769441"/>
          </a:xfrm>
          <a:prstGeom prst="rect">
            <a:avLst/>
          </a:prstGeom>
          <a:noFill/>
        </p:spPr>
        <p:txBody>
          <a:bodyPr wrap="none" rtlCol="0">
            <a:spAutoFit/>
          </a:bodyPr>
          <a:lstStyle/>
          <a:p>
            <a:r>
              <a:rPr lang="en-US" sz="2800" dirty="0">
                <a:hlinkClick r:id="rId2"/>
              </a:rPr>
              <a:t>https://</a:t>
            </a:r>
            <a:r>
              <a:rPr lang="en-US" sz="4400" dirty="0">
                <a:hlinkClick r:id="rId2"/>
              </a:rPr>
              <a:t>etEventLoop</a:t>
            </a:r>
            <a:r>
              <a:rPr lang="en-US" sz="2800" dirty="0">
                <a:hlinkClick r:id="rId2"/>
              </a:rPr>
              <a:t>.herokuapp.com/</a:t>
            </a:r>
            <a:endParaRPr lang="en-US" sz="2800" dirty="0"/>
          </a:p>
        </p:txBody>
      </p:sp>
      <p:sp>
        <p:nvSpPr>
          <p:cNvPr id="5" name="Title 1">
            <a:extLst>
              <a:ext uri="{FF2B5EF4-FFF2-40B4-BE49-F238E27FC236}">
                <a16:creationId xmlns:a16="http://schemas.microsoft.com/office/drawing/2014/main" id="{4E4651FD-49B0-B14C-B36F-B1FD0B742FF4}"/>
              </a:ext>
            </a:extLst>
          </p:cNvPr>
          <p:cNvSpPr txBox="1">
            <a:spLocks/>
          </p:cNvSpPr>
          <p:nvPr/>
        </p:nvSpPr>
        <p:spPr>
          <a:xfrm>
            <a:off x="4485939" y="1818336"/>
            <a:ext cx="7702886" cy="8697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Poppins SemiBold"/>
              <a:buNone/>
              <a:defRPr sz="4800" b="0" i="0" u="none" strike="noStrike" cap="none">
                <a:solidFill>
                  <a:schemeClr val="accent1"/>
                </a:solidFill>
                <a:latin typeface="Poppins SemiBold"/>
                <a:ea typeface="Poppins SemiBold"/>
                <a:cs typeface="Poppins SemiBold"/>
                <a:sym typeface="Poppins SemiBold"/>
              </a:defRPr>
            </a:lvl1pPr>
            <a:lvl2pPr marR="0" lvl="1"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2pPr>
            <a:lvl3pPr marR="0" lvl="2"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3pPr>
            <a:lvl4pPr marR="0" lvl="3"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4pPr>
            <a:lvl5pPr marR="0" lvl="4"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5pPr>
            <a:lvl6pPr marR="0" lvl="5"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6pPr>
            <a:lvl7pPr marR="0" lvl="6"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7pPr>
            <a:lvl8pPr marR="0" lvl="7"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8pPr>
            <a:lvl9pPr marR="0" lvl="8" algn="l" rtl="0">
              <a:lnSpc>
                <a:spcPct val="100000"/>
              </a:lnSpc>
              <a:spcBef>
                <a:spcPts val="0"/>
              </a:spcBef>
              <a:spcAft>
                <a:spcPts val="0"/>
              </a:spcAft>
              <a:buClr>
                <a:schemeClr val="accent1"/>
              </a:buClr>
              <a:buSzPts val="3200"/>
              <a:buFont typeface="Arial"/>
              <a:buNone/>
              <a:defRPr sz="3200" b="0" i="0" u="none" strike="noStrike" cap="none">
                <a:solidFill>
                  <a:schemeClr val="accent1"/>
                </a:solidFill>
                <a:latin typeface="Salesforce Sans"/>
                <a:ea typeface="Salesforce Sans"/>
                <a:cs typeface="Salesforce Sans"/>
                <a:sym typeface="Salesforce Sans"/>
              </a:defRPr>
            </a:lvl9pPr>
          </a:lstStyle>
          <a:p>
            <a:pPr marL="685800" indent="-685800">
              <a:buFont typeface="Arial" panose="020B0604020202020204" pitchFamily="34" charset="0"/>
              <a:buChar char="•"/>
            </a:pPr>
            <a:r>
              <a:rPr lang="en-CA" dirty="0"/>
              <a:t>Why do I care?</a:t>
            </a:r>
          </a:p>
        </p:txBody>
      </p:sp>
    </p:spTree>
    <p:extLst>
      <p:ext uri="{BB962C8B-B14F-4D97-AF65-F5344CB8AC3E}">
        <p14:creationId xmlns:p14="http://schemas.microsoft.com/office/powerpoint/2010/main" val="674444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63"/>
          <p:cNvPicPr preferRelativeResize="0"/>
          <p:nvPr/>
        </p:nvPicPr>
        <p:blipFill>
          <a:blip r:embed="rId3">
            <a:alphaModFix/>
          </a:blip>
          <a:stretch>
            <a:fillRect/>
          </a:stretch>
        </p:blipFill>
        <p:spPr>
          <a:xfrm>
            <a:off x="2965282" y="189225"/>
            <a:ext cx="5133225" cy="6325874"/>
          </a:xfrm>
          <a:prstGeom prst="rect">
            <a:avLst/>
          </a:prstGeom>
          <a:noFill/>
          <a:ln>
            <a:noFill/>
          </a:ln>
        </p:spPr>
      </p:pic>
      <p:sp>
        <p:nvSpPr>
          <p:cNvPr id="687" name="Google Shape;687;p63"/>
          <p:cNvSpPr txBox="1">
            <a:spLocks noGrp="1"/>
          </p:cNvSpPr>
          <p:nvPr>
            <p:ph type="body" idx="1"/>
          </p:nvPr>
        </p:nvSpPr>
        <p:spPr>
          <a:xfrm>
            <a:off x="5067632" y="508950"/>
            <a:ext cx="2880000" cy="99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200" b="1" dirty="0">
                <a:latin typeface="Poppins"/>
                <a:ea typeface="Poppins"/>
                <a:cs typeface="Poppins"/>
                <a:sym typeface="Poppins"/>
              </a:rPr>
              <a:t>TAKE OUR SURVEY!</a:t>
            </a:r>
            <a:r>
              <a:rPr lang="en-US" sz="2200" dirty="0">
                <a:latin typeface="Poppins"/>
                <a:ea typeface="Poppins"/>
                <a:cs typeface="Poppins"/>
                <a:sym typeface="Poppins"/>
              </a:rPr>
              <a:t> </a:t>
            </a:r>
            <a:endParaRPr sz="2200" dirty="0">
              <a:latin typeface="Poppins"/>
              <a:ea typeface="Poppins"/>
              <a:cs typeface="Poppins"/>
              <a:sym typeface="Poppins"/>
            </a:endParaRPr>
          </a:p>
          <a:p>
            <a:pPr marL="0" lvl="0" indent="0" algn="ctr" rtl="0">
              <a:spcBef>
                <a:spcPts val="0"/>
              </a:spcBef>
              <a:spcAft>
                <a:spcPts val="0"/>
              </a:spcAft>
              <a:buNone/>
            </a:pPr>
            <a:r>
              <a:rPr lang="en-US" sz="1700" dirty="0">
                <a:latin typeface="Poppins"/>
                <a:ea typeface="Poppins"/>
                <a:cs typeface="Poppins"/>
                <a:sym typeface="Poppins"/>
              </a:rPr>
              <a:t>*link in chat window*</a:t>
            </a:r>
            <a:endParaRPr sz="1700" dirty="0">
              <a:latin typeface="Poppins"/>
              <a:ea typeface="Poppins"/>
              <a:cs typeface="Poppins"/>
              <a:sym typeface="Poppins"/>
            </a:endParaRPr>
          </a:p>
          <a:p>
            <a:pPr marL="0" lvl="0" indent="0" algn="l" rtl="0">
              <a:spcBef>
                <a:spcPts val="0"/>
              </a:spcBef>
              <a:spcAft>
                <a:spcPts val="0"/>
              </a:spcAft>
              <a:buNone/>
            </a:pPr>
            <a:endParaRPr sz="1700" dirty="0">
              <a:latin typeface="Poppins"/>
              <a:ea typeface="Poppins"/>
              <a:cs typeface="Poppins"/>
              <a:sym typeface="Poppins"/>
            </a:endParaRPr>
          </a:p>
          <a:p>
            <a:pPr marL="0" lvl="0" indent="0" algn="l" rtl="0">
              <a:spcBef>
                <a:spcPts val="0"/>
              </a:spcBef>
              <a:spcAft>
                <a:spcPts val="0"/>
              </a:spcAft>
              <a:buNone/>
            </a:pPr>
            <a:r>
              <a:rPr lang="en-US" sz="1700" u="sng" dirty="0">
                <a:solidFill>
                  <a:schemeClr val="hlink"/>
                </a:solidFill>
                <a:latin typeface="Poppins"/>
                <a:ea typeface="Poppins"/>
                <a:cs typeface="Poppins"/>
                <a:sym typeface="Poppins"/>
                <a:hlinkClick r:id="rId4"/>
              </a:rPr>
              <a:t>https://www.surveymonkey.com/r/DreamTX</a:t>
            </a:r>
            <a:endParaRPr sz="1500" dirty="0">
              <a:latin typeface="Poppins"/>
              <a:ea typeface="Poppins"/>
              <a:cs typeface="Poppins"/>
              <a:sym typeface="Poppins"/>
            </a:endParaRPr>
          </a:p>
          <a:p>
            <a:pPr marL="0" lvl="0" indent="0" algn="l" rtl="0">
              <a:spcBef>
                <a:spcPts val="1100"/>
              </a:spcBef>
              <a:spcAft>
                <a:spcPts val="300"/>
              </a:spcAft>
              <a:buNone/>
            </a:pPr>
            <a:endParaRPr dirty="0"/>
          </a:p>
        </p:txBody>
      </p:sp>
      <p:sp>
        <p:nvSpPr>
          <p:cNvPr id="688" name="Google Shape;688;p63"/>
          <p:cNvSpPr txBox="1">
            <a:spLocks noGrp="1"/>
          </p:cNvSpPr>
          <p:nvPr>
            <p:ph type="title"/>
          </p:nvPr>
        </p:nvSpPr>
        <p:spPr>
          <a:xfrm>
            <a:off x="492750" y="97100"/>
            <a:ext cx="3900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Q&amp;A TIME!</a:t>
            </a:r>
            <a:endParaRPr dirty="0"/>
          </a:p>
        </p:txBody>
      </p:sp>
      <p:sp>
        <p:nvSpPr>
          <p:cNvPr id="689" name="Google Shape;689;p63"/>
          <p:cNvSpPr txBox="1"/>
          <p:nvPr/>
        </p:nvSpPr>
        <p:spPr>
          <a:xfrm>
            <a:off x="436725" y="1506275"/>
            <a:ext cx="5289600" cy="9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Poppins"/>
                <a:ea typeface="Poppins"/>
                <a:cs typeface="Poppins"/>
                <a:sym typeface="Poppins"/>
              </a:rPr>
              <a:t>Ask your questions in the Chat Window!</a:t>
            </a:r>
            <a:endParaRPr sz="1900" b="1" dirty="0">
              <a:latin typeface="Poppins"/>
              <a:ea typeface="Poppins"/>
              <a:cs typeface="Poppins"/>
              <a:sym typeface="Poppins"/>
            </a:endParaRPr>
          </a:p>
        </p:txBody>
      </p:sp>
      <p:pic>
        <p:nvPicPr>
          <p:cNvPr id="690" name="Google Shape;690;p63"/>
          <p:cNvPicPr preferRelativeResize="0"/>
          <p:nvPr/>
        </p:nvPicPr>
        <p:blipFill rotWithShape="1">
          <a:blip r:embed="rId5">
            <a:alphaModFix/>
          </a:blip>
          <a:srcRect/>
          <a:stretch/>
        </p:blipFill>
        <p:spPr>
          <a:xfrm>
            <a:off x="2225383" y="2511501"/>
            <a:ext cx="1479798" cy="761039"/>
          </a:xfrm>
          <a:prstGeom prst="rect">
            <a:avLst/>
          </a:prstGeom>
          <a:noFill/>
          <a:ln>
            <a:noFill/>
          </a:ln>
        </p:spPr>
      </p:pic>
      <p:pic>
        <p:nvPicPr>
          <p:cNvPr id="1028" name="Picture 4">
            <a:extLst>
              <a:ext uri="{FF2B5EF4-FFF2-40B4-BE49-F238E27FC236}">
                <a16:creationId xmlns:a16="http://schemas.microsoft.com/office/drawing/2014/main" id="{FE2A6C2E-85A2-0843-81D7-E7A440813D6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90274" y="1087101"/>
            <a:ext cx="3798552" cy="379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47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2"/>
          <p:cNvSpPr txBox="1"/>
          <p:nvPr/>
        </p:nvSpPr>
        <p:spPr>
          <a:xfrm>
            <a:off x="3078950" y="2410244"/>
            <a:ext cx="7263356" cy="797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4800" dirty="0">
                <a:solidFill>
                  <a:srgbClr val="012D60"/>
                </a:solidFill>
                <a:latin typeface="Poppins SemiBold"/>
                <a:ea typeface="Poppins SemiBold"/>
                <a:cs typeface="Poppins SemiBold"/>
                <a:sym typeface="Poppins SemiBold"/>
              </a:rPr>
              <a:t>Andrés Pérez</a:t>
            </a:r>
            <a:endParaRPr sz="3500" dirty="0">
              <a:solidFill>
                <a:srgbClr val="04A4DE"/>
              </a:solidFill>
              <a:latin typeface="Poppins SemiBold"/>
              <a:ea typeface="Poppins SemiBold"/>
              <a:cs typeface="Poppins SemiBold"/>
              <a:sym typeface="Poppins SemiBold"/>
            </a:endParaRPr>
          </a:p>
        </p:txBody>
      </p:sp>
      <p:sp>
        <p:nvSpPr>
          <p:cNvPr id="595" name="Google Shape;595;p52"/>
          <p:cNvSpPr txBox="1"/>
          <p:nvPr/>
        </p:nvSpPr>
        <p:spPr>
          <a:xfrm>
            <a:off x="3078950" y="3207944"/>
            <a:ext cx="8533800" cy="797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2600" dirty="0">
                <a:solidFill>
                  <a:srgbClr val="012D60"/>
                </a:solidFill>
                <a:latin typeface="Salesforce Sans Light"/>
                <a:ea typeface="Salesforce Sans Light"/>
                <a:cs typeface="Salesforce Sans Light"/>
                <a:sym typeface="Salesforce Sans Light"/>
              </a:rPr>
              <a:t>Global Principal Technical Instructor</a:t>
            </a:r>
            <a:br>
              <a:rPr lang="en-US" sz="2600" dirty="0">
                <a:solidFill>
                  <a:srgbClr val="012D60"/>
                </a:solidFill>
                <a:latin typeface="Salesforce Sans Light"/>
                <a:ea typeface="Salesforce Sans Light"/>
                <a:cs typeface="Salesforce Sans Light"/>
                <a:sym typeface="Salesforce Sans Light"/>
              </a:rPr>
            </a:br>
            <a:endParaRPr sz="400" dirty="0">
              <a:solidFill>
                <a:srgbClr val="012D60"/>
              </a:solidFill>
              <a:latin typeface="Salesforce Sans Light"/>
              <a:ea typeface="Salesforce Sans Light"/>
              <a:cs typeface="Salesforce Sans Light"/>
              <a:sym typeface="Salesforce Sans Light"/>
            </a:endParaRPr>
          </a:p>
          <a:p>
            <a:pPr marL="0" lvl="0" indent="0" algn="l" rtl="0">
              <a:lnSpc>
                <a:spcPct val="100000"/>
              </a:lnSpc>
              <a:spcBef>
                <a:spcPts val="0"/>
              </a:spcBef>
              <a:spcAft>
                <a:spcPts val="0"/>
              </a:spcAft>
              <a:buNone/>
            </a:pPr>
            <a:r>
              <a:rPr lang="en-US" sz="2600" dirty="0">
                <a:solidFill>
                  <a:srgbClr val="012D60"/>
                </a:solidFill>
                <a:latin typeface="Salesforce Sans Light"/>
                <a:ea typeface="Salesforce Sans Light"/>
                <a:cs typeface="Salesforce Sans Light"/>
                <a:sym typeface="Salesforce Sans Light"/>
              </a:rPr>
              <a:t>     ELTOROIT</a:t>
            </a:r>
            <a:endParaRPr sz="4800" dirty="0">
              <a:solidFill>
                <a:srgbClr val="012D60"/>
              </a:solidFill>
              <a:latin typeface="Poppins SemiBold"/>
              <a:ea typeface="Poppins SemiBold"/>
              <a:cs typeface="Poppins SemiBold"/>
              <a:sym typeface="Poppins SemiBold"/>
            </a:endParaRPr>
          </a:p>
        </p:txBody>
      </p:sp>
      <p:grpSp>
        <p:nvGrpSpPr>
          <p:cNvPr id="6" name="Group 5">
            <a:extLst>
              <a:ext uri="{FF2B5EF4-FFF2-40B4-BE49-F238E27FC236}">
                <a16:creationId xmlns:a16="http://schemas.microsoft.com/office/drawing/2014/main" id="{C327CE6D-AC37-004D-8EF3-87C7A9E27F64}"/>
              </a:ext>
            </a:extLst>
          </p:cNvPr>
          <p:cNvGrpSpPr/>
          <p:nvPr/>
        </p:nvGrpSpPr>
        <p:grpSpPr>
          <a:xfrm>
            <a:off x="3102700" y="3694770"/>
            <a:ext cx="321649" cy="321649"/>
            <a:chOff x="462344" y="3752491"/>
            <a:chExt cx="3860800" cy="3860800"/>
          </a:xfrm>
        </p:grpSpPr>
        <p:sp>
          <p:nvSpPr>
            <p:cNvPr id="7" name="Rectangle 6">
              <a:extLst>
                <a:ext uri="{FF2B5EF4-FFF2-40B4-BE49-F238E27FC236}">
                  <a16:creationId xmlns:a16="http://schemas.microsoft.com/office/drawing/2014/main" id="{0C77DAAB-FDBF-3545-8DB0-F4BDE970AAF6}"/>
                </a:ext>
              </a:extLst>
            </p:cNvPr>
            <p:cNvSpPr/>
            <p:nvPr/>
          </p:nvSpPr>
          <p:spPr>
            <a:xfrm>
              <a:off x="728420" y="4007522"/>
              <a:ext cx="3454317" cy="343166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a:extLst>
                <a:ext uri="{FF2B5EF4-FFF2-40B4-BE49-F238E27FC236}">
                  <a16:creationId xmlns:a16="http://schemas.microsoft.com/office/drawing/2014/main" id="{A562B622-CBA5-4940-8BD0-F4542CD3E7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2344" y="3752491"/>
              <a:ext cx="3860800" cy="3860800"/>
            </a:xfrm>
            <a:prstGeom prst="rect">
              <a:avLst/>
            </a:prstGeom>
          </p:spPr>
        </p:pic>
      </p:grpSp>
      <p:pic>
        <p:nvPicPr>
          <p:cNvPr id="11" name="Picture 10">
            <a:extLst>
              <a:ext uri="{FF2B5EF4-FFF2-40B4-BE49-F238E27FC236}">
                <a16:creationId xmlns:a16="http://schemas.microsoft.com/office/drawing/2014/main" id="{867C3AC2-53C1-864B-ADD2-221FE766B1A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32722" y="3844189"/>
            <a:ext cx="498658" cy="684250"/>
          </a:xfrm>
          <a:prstGeom prst="rect">
            <a:avLst/>
          </a:prstGeom>
        </p:spPr>
      </p:pic>
      <p:pic>
        <p:nvPicPr>
          <p:cNvPr id="3" name="Picture 2">
            <a:extLst>
              <a:ext uri="{FF2B5EF4-FFF2-40B4-BE49-F238E27FC236}">
                <a16:creationId xmlns:a16="http://schemas.microsoft.com/office/drawing/2014/main" id="{340A0E7A-C0A0-AB4D-A6D3-581E611E1495}"/>
              </a:ext>
            </a:extLst>
          </p:cNvPr>
          <p:cNvPicPr>
            <a:picLocks noChangeAspect="1"/>
          </p:cNvPicPr>
          <p:nvPr/>
        </p:nvPicPr>
        <p:blipFill>
          <a:blip r:embed="rId5"/>
          <a:stretch>
            <a:fillRect/>
          </a:stretch>
        </p:blipFill>
        <p:spPr>
          <a:xfrm>
            <a:off x="742073" y="2296069"/>
            <a:ext cx="1800000" cy="1800000"/>
          </a:xfrm>
          <a:prstGeom prst="ellipse">
            <a:avLst/>
          </a:prstGeom>
        </p:spPr>
      </p:pic>
      <p:pic>
        <p:nvPicPr>
          <p:cNvPr id="14" name="Google Shape;359;p30">
            <a:extLst>
              <a:ext uri="{FF2B5EF4-FFF2-40B4-BE49-F238E27FC236}">
                <a16:creationId xmlns:a16="http://schemas.microsoft.com/office/drawing/2014/main" id="{26762BA2-C510-5B4E-96A0-399DCA00FB87}"/>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332489" y="5347026"/>
            <a:ext cx="1798724" cy="523950"/>
          </a:xfrm>
          <a:prstGeom prst="rect">
            <a:avLst/>
          </a:prstGeom>
          <a:noFill/>
          <a:ln>
            <a:noFill/>
          </a:ln>
        </p:spPr>
      </p:pic>
      <p:grpSp>
        <p:nvGrpSpPr>
          <p:cNvPr id="4" name="Group 3">
            <a:extLst>
              <a:ext uri="{FF2B5EF4-FFF2-40B4-BE49-F238E27FC236}">
                <a16:creationId xmlns:a16="http://schemas.microsoft.com/office/drawing/2014/main" id="{E689C9F9-D03A-FF4E-804D-2556DDE1A6FF}"/>
              </a:ext>
            </a:extLst>
          </p:cNvPr>
          <p:cNvGrpSpPr/>
          <p:nvPr/>
        </p:nvGrpSpPr>
        <p:grpSpPr>
          <a:xfrm>
            <a:off x="576075" y="5191718"/>
            <a:ext cx="11036675" cy="1542101"/>
            <a:chOff x="576075" y="4934250"/>
            <a:chExt cx="11036675" cy="1542101"/>
          </a:xfrm>
        </p:grpSpPr>
        <p:pic>
          <p:nvPicPr>
            <p:cNvPr id="16" name="Picture 15">
              <a:extLst>
                <a:ext uri="{FF2B5EF4-FFF2-40B4-BE49-F238E27FC236}">
                  <a16:creationId xmlns:a16="http://schemas.microsoft.com/office/drawing/2014/main" id="{63DA6859-FFED-FB4D-98C3-5BE2843E8B16}"/>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576075" y="4934250"/>
              <a:ext cx="1314000" cy="720000"/>
            </a:xfrm>
            <a:prstGeom prst="rect">
              <a:avLst/>
            </a:prstGeom>
          </p:spPr>
        </p:pic>
        <p:pic>
          <p:nvPicPr>
            <p:cNvPr id="17" name="Picture 16">
              <a:extLst>
                <a:ext uri="{FF2B5EF4-FFF2-40B4-BE49-F238E27FC236}">
                  <a16:creationId xmlns:a16="http://schemas.microsoft.com/office/drawing/2014/main" id="{D6AA0C7F-9996-A744-86A9-FED03016D233}"/>
                </a:ext>
              </a:extLst>
            </p:cNvPr>
            <p:cNvPicPr>
              <a:picLocks/>
            </p:cNvPicPr>
            <p:nvPr/>
          </p:nvPicPr>
          <p:blipFill>
            <a:blip r:embed="rId8" cstate="screen">
              <a:extLst>
                <a:ext uri="{BEBA8EAE-BF5A-486C-A8C5-ECC9F3942E4B}">
                  <a14:imgProps xmlns:a14="http://schemas.microsoft.com/office/drawing/2010/main">
                    <a14:imgLayer r:embed="rId9">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10298750" y="5756351"/>
              <a:ext cx="1314000" cy="720000"/>
            </a:xfrm>
            <a:prstGeom prst="rect">
              <a:avLst/>
            </a:prstGeom>
          </p:spPr>
        </p:pic>
        <p:pic>
          <p:nvPicPr>
            <p:cNvPr id="18" name="Picture 17" descr="08 SFU_CRT_BDG_Sharing_Vsblty_Dsgnr_RGB.jpg">
              <a:extLst>
                <a:ext uri="{FF2B5EF4-FFF2-40B4-BE49-F238E27FC236}">
                  <a16:creationId xmlns:a16="http://schemas.microsoft.com/office/drawing/2014/main" id="{FA4CA705-F572-F447-B8FA-88F963BEB843}"/>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6131891" y="4934251"/>
              <a:ext cx="1314000" cy="720000"/>
            </a:xfrm>
            <a:prstGeom prst="rect">
              <a:avLst/>
            </a:prstGeom>
          </p:spPr>
        </p:pic>
        <p:pic>
          <p:nvPicPr>
            <p:cNvPr id="19" name="Picture 18" descr="CERT_SFU_CRT_BDG_Data_Arch_Mgmt_Dsgnr_RGB.jpg">
              <a:extLst>
                <a:ext uri="{FF2B5EF4-FFF2-40B4-BE49-F238E27FC236}">
                  <a16:creationId xmlns:a16="http://schemas.microsoft.com/office/drawing/2014/main" id="{E4070C49-0AAC-E347-8988-3D1579FF7B0E}"/>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7520845" y="4934251"/>
              <a:ext cx="1314000" cy="720000"/>
            </a:xfrm>
            <a:prstGeom prst="rect">
              <a:avLst/>
            </a:prstGeom>
          </p:spPr>
        </p:pic>
        <p:pic>
          <p:nvPicPr>
            <p:cNvPr id="20" name="Picture 19">
              <a:extLst>
                <a:ext uri="{FF2B5EF4-FFF2-40B4-BE49-F238E27FC236}">
                  <a16:creationId xmlns:a16="http://schemas.microsoft.com/office/drawing/2014/main" id="{A0053AF2-A493-7C4C-9FA6-CA233B23E550}"/>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3353983" y="5756351"/>
              <a:ext cx="1314000" cy="720000"/>
            </a:xfrm>
            <a:prstGeom prst="rect">
              <a:avLst/>
            </a:prstGeom>
          </p:spPr>
        </p:pic>
        <p:pic>
          <p:nvPicPr>
            <p:cNvPr id="21" name="Picture 20">
              <a:extLst>
                <a:ext uri="{FF2B5EF4-FFF2-40B4-BE49-F238E27FC236}">
                  <a16:creationId xmlns:a16="http://schemas.microsoft.com/office/drawing/2014/main" id="{E09765A3-5D4E-E443-8FDE-B97294E60C82}"/>
                </a:ext>
              </a:extLst>
            </p:cNvPr>
            <p:cNvPicPr>
              <a:picLocks/>
            </p:cNvPicPr>
            <p:nvPr/>
          </p:nvPicPr>
          <p:blipFill>
            <a:blip r:embed="rId13" cstate="screen">
              <a:extLst>
                <a:ext uri="{BEBA8EAE-BF5A-486C-A8C5-ECC9F3942E4B}">
                  <a14:imgProps xmlns:a14="http://schemas.microsoft.com/office/drawing/2010/main">
                    <a14:imgLayer r:embed="rId14">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8909799" y="5756351"/>
              <a:ext cx="1314000" cy="720000"/>
            </a:xfrm>
            <a:prstGeom prst="rect">
              <a:avLst/>
            </a:prstGeom>
          </p:spPr>
        </p:pic>
        <p:pic>
          <p:nvPicPr>
            <p:cNvPr id="22" name="Picture 21">
              <a:extLst>
                <a:ext uri="{FF2B5EF4-FFF2-40B4-BE49-F238E27FC236}">
                  <a16:creationId xmlns:a16="http://schemas.microsoft.com/office/drawing/2014/main" id="{19949F76-CDC5-2941-A018-1F1E955DE9AD}"/>
                </a:ext>
              </a:extLst>
            </p:cNvPr>
            <p:cNvPicPr>
              <a:picLocks/>
            </p:cNvPicPr>
            <p:nvPr/>
          </p:nvPicPr>
          <p:blipFill>
            <a:blip r:embed="rId15" cstate="screen">
              <a:extLst>
                <a:ext uri="{28A0092B-C50C-407E-A947-70E740481C1C}">
                  <a14:useLocalDpi xmlns:a14="http://schemas.microsoft.com/office/drawing/2010/main"/>
                </a:ext>
              </a:extLst>
            </a:blip>
            <a:stretch>
              <a:fillRect/>
            </a:stretch>
          </p:blipFill>
          <p:spPr>
            <a:xfrm>
              <a:off x="576075" y="5756351"/>
              <a:ext cx="1314000" cy="720000"/>
            </a:xfrm>
            <a:prstGeom prst="rect">
              <a:avLst/>
            </a:prstGeom>
          </p:spPr>
        </p:pic>
        <p:pic>
          <p:nvPicPr>
            <p:cNvPr id="23" name="Picture 22">
              <a:extLst>
                <a:ext uri="{FF2B5EF4-FFF2-40B4-BE49-F238E27FC236}">
                  <a16:creationId xmlns:a16="http://schemas.microsoft.com/office/drawing/2014/main" id="{6558420F-E75A-8D4C-A095-63CCE0257FDB}"/>
                </a:ext>
              </a:extLst>
            </p:cNvPr>
            <p:cNvPicPr>
              <a:picLocks/>
            </p:cNvPicPr>
            <p:nvPr/>
          </p:nvPicPr>
          <p:blipFill>
            <a:blip r:embed="rId16" cstate="screen">
              <a:extLst>
                <a:ext uri="{28A0092B-C50C-407E-A947-70E740481C1C}">
                  <a14:useLocalDpi xmlns:a14="http://schemas.microsoft.com/office/drawing/2010/main"/>
                </a:ext>
              </a:extLst>
            </a:blip>
            <a:stretch>
              <a:fillRect/>
            </a:stretch>
          </p:blipFill>
          <p:spPr>
            <a:xfrm>
              <a:off x="1965029" y="4934251"/>
              <a:ext cx="1314000" cy="720000"/>
            </a:xfrm>
            <a:prstGeom prst="rect">
              <a:avLst/>
            </a:prstGeom>
          </p:spPr>
        </p:pic>
        <p:pic>
          <p:nvPicPr>
            <p:cNvPr id="24" name="Picture 23">
              <a:extLst>
                <a:ext uri="{FF2B5EF4-FFF2-40B4-BE49-F238E27FC236}">
                  <a16:creationId xmlns:a16="http://schemas.microsoft.com/office/drawing/2014/main" id="{763E5F90-EE09-AA49-A100-7D8C83DFEEAD}"/>
                </a:ext>
              </a:extLst>
            </p:cNvPr>
            <p:cNvPicPr>
              <a:picLocks/>
            </p:cNvPicPr>
            <p:nvPr/>
          </p:nvPicPr>
          <p:blipFill>
            <a:blip r:embed="rId17" cstate="screen">
              <a:extLst>
                <a:ext uri="{28A0092B-C50C-407E-A947-70E740481C1C}">
                  <a14:useLocalDpi xmlns:a14="http://schemas.microsoft.com/office/drawing/2010/main"/>
                </a:ext>
              </a:extLst>
            </a:blip>
            <a:stretch>
              <a:fillRect/>
            </a:stretch>
          </p:blipFill>
          <p:spPr>
            <a:xfrm>
              <a:off x="3353983" y="4934251"/>
              <a:ext cx="1314000" cy="720000"/>
            </a:xfrm>
            <a:prstGeom prst="rect">
              <a:avLst/>
            </a:prstGeom>
          </p:spPr>
        </p:pic>
        <p:pic>
          <p:nvPicPr>
            <p:cNvPr id="25" name="Picture 24">
              <a:extLst>
                <a:ext uri="{FF2B5EF4-FFF2-40B4-BE49-F238E27FC236}">
                  <a16:creationId xmlns:a16="http://schemas.microsoft.com/office/drawing/2014/main" id="{3BF67644-1C05-C840-AE21-ACD88B30709C}"/>
                </a:ext>
              </a:extLst>
            </p:cNvPr>
            <p:cNvPicPr>
              <a:picLocks/>
            </p:cNvPicPr>
            <p:nvPr/>
          </p:nvPicPr>
          <p:blipFill>
            <a:blip r:embed="rId18" cstate="screen">
              <a:extLst>
                <a:ext uri="{28A0092B-C50C-407E-A947-70E740481C1C}">
                  <a14:useLocalDpi xmlns:a14="http://schemas.microsoft.com/office/drawing/2010/main"/>
                </a:ext>
              </a:extLst>
            </a:blip>
            <a:stretch>
              <a:fillRect/>
            </a:stretch>
          </p:blipFill>
          <p:spPr>
            <a:xfrm>
              <a:off x="4742937" y="5756351"/>
              <a:ext cx="1314000" cy="720000"/>
            </a:xfrm>
            <a:prstGeom prst="rect">
              <a:avLst/>
            </a:prstGeom>
          </p:spPr>
        </p:pic>
        <p:pic>
          <p:nvPicPr>
            <p:cNvPr id="26" name="Picture 25">
              <a:extLst>
                <a:ext uri="{FF2B5EF4-FFF2-40B4-BE49-F238E27FC236}">
                  <a16:creationId xmlns:a16="http://schemas.microsoft.com/office/drawing/2014/main" id="{89B50305-A0E6-6C49-90D5-E85898E4CCCC}"/>
                </a:ext>
              </a:extLst>
            </p:cNvPr>
            <p:cNvPicPr>
              <a:picLocks/>
            </p:cNvPicPr>
            <p:nvPr/>
          </p:nvPicPr>
          <p:blipFill>
            <a:blip r:embed="rId19" cstate="screen">
              <a:extLst>
                <a:ext uri="{28A0092B-C50C-407E-A947-70E740481C1C}">
                  <a14:useLocalDpi xmlns:a14="http://schemas.microsoft.com/office/drawing/2010/main"/>
                </a:ext>
              </a:extLst>
            </a:blip>
            <a:stretch>
              <a:fillRect/>
            </a:stretch>
          </p:blipFill>
          <p:spPr>
            <a:xfrm>
              <a:off x="4742937" y="4934251"/>
              <a:ext cx="1314000" cy="720000"/>
            </a:xfrm>
            <a:prstGeom prst="rect">
              <a:avLst/>
            </a:prstGeom>
          </p:spPr>
        </p:pic>
        <p:pic>
          <p:nvPicPr>
            <p:cNvPr id="27" name="Picture 26">
              <a:extLst>
                <a:ext uri="{FF2B5EF4-FFF2-40B4-BE49-F238E27FC236}">
                  <a16:creationId xmlns:a16="http://schemas.microsoft.com/office/drawing/2014/main" id="{2FE1A605-016B-2F4F-A2CA-64EFD3807007}"/>
                </a:ext>
              </a:extLst>
            </p:cNvPr>
            <p:cNvPicPr>
              <a:picLocks/>
            </p:cNvPicPr>
            <p:nvPr/>
          </p:nvPicPr>
          <p:blipFill>
            <a:blip r:embed="rId20" cstate="screen">
              <a:extLst>
                <a:ext uri="{28A0092B-C50C-407E-A947-70E740481C1C}">
                  <a14:useLocalDpi xmlns:a14="http://schemas.microsoft.com/office/drawing/2010/main"/>
                </a:ext>
              </a:extLst>
            </a:blip>
            <a:stretch>
              <a:fillRect/>
            </a:stretch>
          </p:blipFill>
          <p:spPr>
            <a:xfrm>
              <a:off x="8909799" y="4934251"/>
              <a:ext cx="1314000" cy="720000"/>
            </a:xfrm>
            <a:prstGeom prst="rect">
              <a:avLst/>
            </a:prstGeom>
          </p:spPr>
        </p:pic>
        <p:pic>
          <p:nvPicPr>
            <p:cNvPr id="28" name="Picture 27">
              <a:extLst>
                <a:ext uri="{FF2B5EF4-FFF2-40B4-BE49-F238E27FC236}">
                  <a16:creationId xmlns:a16="http://schemas.microsoft.com/office/drawing/2014/main" id="{4F988FAA-7D1A-6345-A91D-074E26C09087}"/>
                </a:ext>
              </a:extLst>
            </p:cNvPr>
            <p:cNvPicPr>
              <a:picLocks/>
            </p:cNvPicPr>
            <p:nvPr/>
          </p:nvPicPr>
          <p:blipFill>
            <a:blip r:embed="rId21" cstate="screen">
              <a:extLst>
                <a:ext uri="{28A0092B-C50C-407E-A947-70E740481C1C}">
                  <a14:useLocalDpi xmlns:a14="http://schemas.microsoft.com/office/drawing/2010/main"/>
                </a:ext>
              </a:extLst>
            </a:blip>
            <a:stretch>
              <a:fillRect/>
            </a:stretch>
          </p:blipFill>
          <p:spPr>
            <a:xfrm>
              <a:off x="1965029" y="5756351"/>
              <a:ext cx="1314000" cy="720000"/>
            </a:xfrm>
            <a:prstGeom prst="rect">
              <a:avLst/>
            </a:prstGeom>
          </p:spPr>
        </p:pic>
        <p:pic>
          <p:nvPicPr>
            <p:cNvPr id="29" name="Picture 28">
              <a:extLst>
                <a:ext uri="{FF2B5EF4-FFF2-40B4-BE49-F238E27FC236}">
                  <a16:creationId xmlns:a16="http://schemas.microsoft.com/office/drawing/2014/main" id="{761B81C2-CA8F-664B-88D3-FDB69BB231BF}"/>
                </a:ext>
              </a:extLst>
            </p:cNvPr>
            <p:cNvPicPr>
              <a:picLocks/>
            </p:cNvPicPr>
            <p:nvPr/>
          </p:nvPicPr>
          <p:blipFill>
            <a:blip r:embed="rId22" cstate="screen">
              <a:extLst>
                <a:ext uri="{28A0092B-C50C-407E-A947-70E740481C1C}">
                  <a14:useLocalDpi xmlns:a14="http://schemas.microsoft.com/office/drawing/2010/main"/>
                </a:ext>
              </a:extLst>
            </a:blip>
            <a:stretch>
              <a:fillRect/>
            </a:stretch>
          </p:blipFill>
          <p:spPr>
            <a:xfrm>
              <a:off x="10298750" y="4934251"/>
              <a:ext cx="1314000" cy="720000"/>
            </a:xfrm>
            <a:prstGeom prst="rect">
              <a:avLst/>
            </a:prstGeom>
          </p:spPr>
        </p:pic>
        <p:pic>
          <p:nvPicPr>
            <p:cNvPr id="30" name="Picture 29">
              <a:extLst>
                <a:ext uri="{FF2B5EF4-FFF2-40B4-BE49-F238E27FC236}">
                  <a16:creationId xmlns:a16="http://schemas.microsoft.com/office/drawing/2014/main" id="{BE3034A5-4929-BE4E-BE02-321ABE32E2F5}"/>
                </a:ext>
              </a:extLst>
            </p:cNvPr>
            <p:cNvPicPr>
              <a:picLocks/>
            </p:cNvPicPr>
            <p:nvPr/>
          </p:nvPicPr>
          <p:blipFill>
            <a:blip r:embed="rId23" cstate="screen">
              <a:extLst>
                <a:ext uri="{28A0092B-C50C-407E-A947-70E740481C1C}">
                  <a14:useLocalDpi xmlns:a14="http://schemas.microsoft.com/office/drawing/2010/main"/>
                </a:ext>
              </a:extLst>
            </a:blip>
            <a:stretch>
              <a:fillRect/>
            </a:stretch>
          </p:blipFill>
          <p:spPr>
            <a:xfrm>
              <a:off x="6131891" y="5756351"/>
              <a:ext cx="1314000" cy="720000"/>
            </a:xfrm>
            <a:prstGeom prst="rect">
              <a:avLst/>
            </a:prstGeom>
          </p:spPr>
        </p:pic>
        <p:pic>
          <p:nvPicPr>
            <p:cNvPr id="31" name="Picture 30">
              <a:extLst>
                <a:ext uri="{FF2B5EF4-FFF2-40B4-BE49-F238E27FC236}">
                  <a16:creationId xmlns:a16="http://schemas.microsoft.com/office/drawing/2014/main" id="{120FE853-1C91-BB49-AC54-87AF89065771}"/>
                </a:ext>
              </a:extLst>
            </p:cNvPr>
            <p:cNvPicPr>
              <a:picLocks/>
            </p:cNvPicPr>
            <p:nvPr/>
          </p:nvPicPr>
          <p:blipFill>
            <a:blip r:embed="rId24" cstate="screen">
              <a:extLst>
                <a:ext uri="{28A0092B-C50C-407E-A947-70E740481C1C}">
                  <a14:useLocalDpi xmlns:a14="http://schemas.microsoft.com/office/drawing/2010/main"/>
                </a:ext>
              </a:extLst>
            </a:blip>
            <a:stretch>
              <a:fillRect/>
            </a:stretch>
          </p:blipFill>
          <p:spPr>
            <a:xfrm>
              <a:off x="7520845" y="5756019"/>
              <a:ext cx="1314000" cy="720000"/>
            </a:xfrm>
            <a:prstGeom prst="rect">
              <a:avLst/>
            </a:prstGeom>
          </p:spPr>
        </p:pic>
      </p:grpSp>
      <p:pic>
        <p:nvPicPr>
          <p:cNvPr id="32" name="Picture 31">
            <a:extLst>
              <a:ext uri="{FF2B5EF4-FFF2-40B4-BE49-F238E27FC236}">
                <a16:creationId xmlns:a16="http://schemas.microsoft.com/office/drawing/2014/main" id="{1C0EB9FE-9B6D-0245-A04D-6F374ED90674}"/>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2793377" y="3903119"/>
            <a:ext cx="892800" cy="594828"/>
          </a:xfrm>
          <a:prstGeom prst="rect">
            <a:avLst/>
          </a:prstGeom>
        </p:spPr>
      </p:pic>
      <p:pic>
        <p:nvPicPr>
          <p:cNvPr id="35" name="Picture 34">
            <a:extLst>
              <a:ext uri="{FF2B5EF4-FFF2-40B4-BE49-F238E27FC236}">
                <a16:creationId xmlns:a16="http://schemas.microsoft.com/office/drawing/2014/main" id="{71044228-8EE0-9E4A-ACE8-2E89E78DE9C5}"/>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923256" y="3903119"/>
            <a:ext cx="1188000" cy="594743"/>
          </a:xfrm>
          <a:prstGeom prst="rect">
            <a:avLst/>
          </a:prstGeom>
        </p:spPr>
      </p:pic>
      <p:pic>
        <p:nvPicPr>
          <p:cNvPr id="5" name="Picture 4">
            <a:extLst>
              <a:ext uri="{FF2B5EF4-FFF2-40B4-BE49-F238E27FC236}">
                <a16:creationId xmlns:a16="http://schemas.microsoft.com/office/drawing/2014/main" id="{F4F26860-5D0D-5F42-8E2C-F49570DEEB75}"/>
              </a:ext>
            </a:extLst>
          </p:cNvPr>
          <p:cNvPicPr>
            <a:picLocks noChangeAspect="1"/>
          </p:cNvPicPr>
          <p:nvPr/>
        </p:nvPicPr>
        <p:blipFill>
          <a:blip r:embed="rId27" cstate="screen">
            <a:extLst>
              <a:ext uri="{28A0092B-C50C-407E-A947-70E740481C1C}">
                <a14:useLocalDpi xmlns:a14="http://schemas.microsoft.com/office/drawing/2010/main"/>
              </a:ext>
            </a:extLst>
          </a:blip>
          <a:srcRect/>
          <a:stretch/>
        </p:blipFill>
        <p:spPr>
          <a:xfrm>
            <a:off x="9632555" y="367482"/>
            <a:ext cx="1203524" cy="83228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56529F91-6727-064D-A7F7-6DD21E60F99A}"/>
              </a:ext>
            </a:extLst>
          </p:cNvPr>
          <p:cNvPicPr>
            <a:picLocks noChangeAspect="1"/>
          </p:cNvPicPr>
          <p:nvPr/>
        </p:nvPicPr>
        <p:blipFill>
          <a:blip r:embed="rId28"/>
          <a:stretch>
            <a:fillRect/>
          </a:stretch>
        </p:blipFill>
        <p:spPr>
          <a:xfrm>
            <a:off x="12769877" y="4594818"/>
            <a:ext cx="939800" cy="596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E641-89E4-2347-82C1-44B2ABFCC21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791BC24F-7F12-0E44-A0B3-90C2FDD8133F}"/>
              </a:ext>
            </a:extLst>
          </p:cNvPr>
          <p:cNvSpPr>
            <a:spLocks noGrp="1"/>
          </p:cNvSpPr>
          <p:nvPr>
            <p:ph type="body" idx="1"/>
          </p:nvPr>
        </p:nvSpPr>
        <p:spPr/>
        <p:txBody>
          <a:bodyPr/>
          <a:lstStyle/>
          <a:p>
            <a:r>
              <a:rPr lang="en-CA" dirty="0"/>
              <a:t>JavaScript is what...?</a:t>
            </a:r>
          </a:p>
          <a:p>
            <a:r>
              <a:rPr lang="en-CA" dirty="0"/>
              <a:t>Can you show us some code?</a:t>
            </a:r>
          </a:p>
          <a:p>
            <a:r>
              <a:rPr lang="en-CA" dirty="0"/>
              <a:t>What would a flowchart look like?</a:t>
            </a:r>
          </a:p>
          <a:p>
            <a:r>
              <a:rPr lang="en-CA" dirty="0"/>
              <a:t>Why do I care?</a:t>
            </a:r>
          </a:p>
          <a:p>
            <a:r>
              <a:rPr lang="en-CA" dirty="0"/>
              <a:t>Q &amp; A</a:t>
            </a:r>
            <a:endParaRPr lang="en-US" dirty="0"/>
          </a:p>
        </p:txBody>
      </p:sp>
      <p:sp>
        <p:nvSpPr>
          <p:cNvPr id="4" name="Subtitle 3">
            <a:extLst>
              <a:ext uri="{FF2B5EF4-FFF2-40B4-BE49-F238E27FC236}">
                <a16:creationId xmlns:a16="http://schemas.microsoft.com/office/drawing/2014/main" id="{400886D7-F622-F344-A99C-2E361D669495}"/>
              </a:ext>
            </a:extLst>
          </p:cNvPr>
          <p:cNvSpPr>
            <a:spLocks noGrp="1"/>
          </p:cNvSpPr>
          <p:nvPr>
            <p:ph type="subTitle" idx="2"/>
          </p:nvPr>
        </p:nvSpPr>
        <p:spPr/>
        <p:txBody>
          <a:bodyPr/>
          <a:lstStyle/>
          <a:p>
            <a:endParaRPr lang="en-US" dirty="0"/>
          </a:p>
        </p:txBody>
      </p:sp>
    </p:spTree>
    <p:extLst>
      <p:ext uri="{BB962C8B-B14F-4D97-AF65-F5344CB8AC3E}">
        <p14:creationId xmlns:p14="http://schemas.microsoft.com/office/powerpoint/2010/main" val="160427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029C-D632-0946-B2F1-FC50B055D270}"/>
              </a:ext>
            </a:extLst>
          </p:cNvPr>
          <p:cNvSpPr>
            <a:spLocks noGrp="1"/>
          </p:cNvSpPr>
          <p:nvPr>
            <p:ph type="title"/>
          </p:nvPr>
        </p:nvSpPr>
        <p:spPr/>
        <p:txBody>
          <a:bodyPr/>
          <a:lstStyle/>
          <a:p>
            <a:r>
              <a:rPr lang="en-CA" dirty="0"/>
              <a:t>JavaScript is what...?</a:t>
            </a:r>
          </a:p>
        </p:txBody>
      </p:sp>
    </p:spTree>
    <p:extLst>
      <p:ext uri="{BB962C8B-B14F-4D97-AF65-F5344CB8AC3E}">
        <p14:creationId xmlns:p14="http://schemas.microsoft.com/office/powerpoint/2010/main" val="241184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F2B1-39DE-844F-9D0A-AE10F69D2DA1}"/>
              </a:ext>
            </a:extLst>
          </p:cNvPr>
          <p:cNvSpPr>
            <a:spLocks noGrp="1"/>
          </p:cNvSpPr>
          <p:nvPr>
            <p:ph type="title"/>
          </p:nvPr>
        </p:nvSpPr>
        <p:spPr/>
        <p:txBody>
          <a:bodyPr/>
          <a:lstStyle/>
          <a:p>
            <a:r>
              <a:rPr lang="en-US" dirty="0"/>
              <a:t>Can JavaScript Execute Multiple Tasks Simultaneously?</a:t>
            </a:r>
          </a:p>
        </p:txBody>
      </p:sp>
      <p:sp>
        <p:nvSpPr>
          <p:cNvPr id="33" name="Text Placeholder 32">
            <a:extLst>
              <a:ext uri="{FF2B5EF4-FFF2-40B4-BE49-F238E27FC236}">
                <a16:creationId xmlns:a16="http://schemas.microsoft.com/office/drawing/2014/main" id="{4DC3A22C-2F88-F34F-ABAE-54946D257B1B}"/>
              </a:ext>
            </a:extLst>
          </p:cNvPr>
          <p:cNvSpPr>
            <a:spLocks noGrp="1"/>
          </p:cNvSpPr>
          <p:nvPr>
            <p:ph type="body" idx="1"/>
          </p:nvPr>
        </p:nvSpPr>
        <p:spPr/>
        <p:txBody>
          <a:bodyPr/>
          <a:lstStyle/>
          <a:p>
            <a:pPr marL="101600" indent="0">
              <a:buNone/>
            </a:pPr>
            <a:r>
              <a:rPr lang="en-US" dirty="0"/>
              <a:t>Task:</a:t>
            </a:r>
            <a:r>
              <a:rPr lang="en-US" b="0" dirty="0"/>
              <a:t> </a:t>
            </a:r>
            <a:r>
              <a:rPr lang="en-CA" b="0" dirty="0"/>
              <a:t>Smallest sequence of instructions </a:t>
            </a:r>
            <a:r>
              <a:rPr lang="en-US" b="0" dirty="0"/>
              <a:t>executed independently</a:t>
            </a:r>
          </a:p>
          <a:p>
            <a:pPr marL="101600" indent="0">
              <a:buNone/>
            </a:pPr>
            <a:r>
              <a:rPr lang="en-US" b="0" dirty="0"/>
              <a:t>A task runs inside a thread</a:t>
            </a:r>
          </a:p>
        </p:txBody>
      </p:sp>
      <p:sp>
        <p:nvSpPr>
          <p:cNvPr id="4" name="Subtitle 3">
            <a:extLst>
              <a:ext uri="{FF2B5EF4-FFF2-40B4-BE49-F238E27FC236}">
                <a16:creationId xmlns:a16="http://schemas.microsoft.com/office/drawing/2014/main" id="{BBB463AA-6960-3C45-BA58-F4D95F9DF31E}"/>
              </a:ext>
            </a:extLst>
          </p:cNvPr>
          <p:cNvSpPr>
            <a:spLocks noGrp="1"/>
          </p:cNvSpPr>
          <p:nvPr>
            <p:ph type="subTitle" idx="2"/>
          </p:nvPr>
        </p:nvSpPr>
        <p:spPr/>
        <p:txBody>
          <a:bodyPr/>
          <a:lstStyle/>
          <a:p>
            <a:pPr marL="101600" indent="0"/>
            <a:r>
              <a:rPr lang="en-US" dirty="0"/>
              <a:t>Let’s define some terms</a:t>
            </a:r>
          </a:p>
        </p:txBody>
      </p:sp>
      <p:sp>
        <p:nvSpPr>
          <p:cNvPr id="18" name="Chevron 17">
            <a:extLst>
              <a:ext uri="{FF2B5EF4-FFF2-40B4-BE49-F238E27FC236}">
                <a16:creationId xmlns:a16="http://schemas.microsoft.com/office/drawing/2014/main" id="{E46994F2-8914-CE44-BB63-463A8CF03835}"/>
              </a:ext>
            </a:extLst>
          </p:cNvPr>
          <p:cNvSpPr/>
          <p:nvPr/>
        </p:nvSpPr>
        <p:spPr>
          <a:xfrm>
            <a:off x="2833086" y="4023363"/>
            <a:ext cx="3698300" cy="558800"/>
          </a:xfrm>
          <a:prstGeom prst="chevron">
            <a:avLst/>
          </a:prstGeom>
          <a:solidFill>
            <a:schemeClr val="tx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Task</a:t>
            </a:r>
          </a:p>
        </p:txBody>
      </p:sp>
      <p:grpSp>
        <p:nvGrpSpPr>
          <p:cNvPr id="34" name="Group 33">
            <a:extLst>
              <a:ext uri="{FF2B5EF4-FFF2-40B4-BE49-F238E27FC236}">
                <a16:creationId xmlns:a16="http://schemas.microsoft.com/office/drawing/2014/main" id="{5101A1C6-7EAF-FE4D-8B6B-C01906A6C525}"/>
              </a:ext>
            </a:extLst>
          </p:cNvPr>
          <p:cNvGrpSpPr/>
          <p:nvPr/>
        </p:nvGrpSpPr>
        <p:grpSpPr>
          <a:xfrm>
            <a:off x="2724618" y="3557659"/>
            <a:ext cx="3895668" cy="1182432"/>
            <a:chOff x="7873468" y="3244846"/>
            <a:chExt cx="3547968" cy="1182432"/>
          </a:xfrm>
        </p:grpSpPr>
        <p:sp>
          <p:nvSpPr>
            <p:cNvPr id="28" name="Rectangle 27">
              <a:extLst>
                <a:ext uri="{FF2B5EF4-FFF2-40B4-BE49-F238E27FC236}">
                  <a16:creationId xmlns:a16="http://schemas.microsoft.com/office/drawing/2014/main" id="{C2771C92-21B1-AA42-9EC6-3448ADC53DDD}"/>
                </a:ext>
              </a:extLst>
            </p:cNvPr>
            <p:cNvSpPr/>
            <p:nvPr/>
          </p:nvSpPr>
          <p:spPr>
            <a:xfrm>
              <a:off x="7873468" y="3552623"/>
              <a:ext cx="3547968" cy="874655"/>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6332A9-5F03-C84B-975B-C78824C4E0D5}"/>
                </a:ext>
              </a:extLst>
            </p:cNvPr>
            <p:cNvSpPr txBox="1"/>
            <p:nvPr/>
          </p:nvSpPr>
          <p:spPr>
            <a:xfrm>
              <a:off x="10795565" y="3244846"/>
              <a:ext cx="625871" cy="307777"/>
            </a:xfrm>
            <a:prstGeom prst="rect">
              <a:avLst/>
            </a:prstGeom>
            <a:noFill/>
          </p:spPr>
          <p:txBody>
            <a:bodyPr wrap="none" rtlCol="0">
              <a:spAutoFit/>
            </a:bodyPr>
            <a:lstStyle/>
            <a:p>
              <a:r>
                <a:rPr lang="en-US" dirty="0"/>
                <a:t>Thread</a:t>
              </a:r>
            </a:p>
          </p:txBody>
        </p:sp>
      </p:grpSp>
    </p:spTree>
    <p:extLst>
      <p:ext uri="{BB962C8B-B14F-4D97-AF65-F5344CB8AC3E}">
        <p14:creationId xmlns:p14="http://schemas.microsoft.com/office/powerpoint/2010/main" val="36875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F2B1-39DE-844F-9D0A-AE10F69D2DA1}"/>
              </a:ext>
            </a:extLst>
          </p:cNvPr>
          <p:cNvSpPr>
            <a:spLocks noGrp="1"/>
          </p:cNvSpPr>
          <p:nvPr>
            <p:ph type="title"/>
          </p:nvPr>
        </p:nvSpPr>
        <p:spPr/>
        <p:txBody>
          <a:bodyPr/>
          <a:lstStyle/>
          <a:p>
            <a:r>
              <a:rPr lang="en-US" dirty="0"/>
              <a:t>Can JavaScript Execute Multiple Tasks “Simultaneously”?</a:t>
            </a:r>
          </a:p>
        </p:txBody>
      </p:sp>
      <p:sp>
        <p:nvSpPr>
          <p:cNvPr id="3" name="Text Placeholder 2">
            <a:extLst>
              <a:ext uri="{FF2B5EF4-FFF2-40B4-BE49-F238E27FC236}">
                <a16:creationId xmlns:a16="http://schemas.microsoft.com/office/drawing/2014/main" id="{B9ADFBEF-9A4A-3749-9731-CAB56CA66334}"/>
              </a:ext>
            </a:extLst>
          </p:cNvPr>
          <p:cNvSpPr>
            <a:spLocks noGrp="1"/>
          </p:cNvSpPr>
          <p:nvPr>
            <p:ph type="body" idx="1"/>
          </p:nvPr>
        </p:nvSpPr>
        <p:spPr/>
        <p:txBody>
          <a:bodyPr/>
          <a:lstStyle/>
          <a:p>
            <a:pPr marL="101600" indent="0">
              <a:buNone/>
            </a:pPr>
            <a:r>
              <a:rPr lang="en-CA" dirty="0"/>
              <a:t>Single-Thread applications</a:t>
            </a:r>
          </a:p>
          <a:p>
            <a:pPr lvl="1"/>
            <a:r>
              <a:rPr lang="en-CA" dirty="0"/>
              <a:t>Tasks execute in sequence </a:t>
            </a:r>
          </a:p>
          <a:p>
            <a:pPr lvl="1"/>
            <a:r>
              <a:rPr lang="en-CA" dirty="0"/>
              <a:t>New task can ONLY start after previous one completes</a:t>
            </a:r>
          </a:p>
          <a:p>
            <a:pPr lvl="1"/>
            <a:r>
              <a:rPr lang="en-CA" dirty="0"/>
              <a:t>Tasks should take turns</a:t>
            </a:r>
          </a:p>
          <a:p>
            <a:pPr lvl="2"/>
            <a:r>
              <a:rPr lang="en-CA" dirty="0"/>
              <a:t>Appears to be simultaneous (Concurrent)</a:t>
            </a:r>
          </a:p>
          <a:p>
            <a:pPr lvl="1"/>
            <a:r>
              <a:rPr lang="en-CA" dirty="0"/>
              <a:t>Easier to code</a:t>
            </a:r>
          </a:p>
        </p:txBody>
      </p:sp>
      <p:sp>
        <p:nvSpPr>
          <p:cNvPr id="4" name="Subtitle 3">
            <a:extLst>
              <a:ext uri="{FF2B5EF4-FFF2-40B4-BE49-F238E27FC236}">
                <a16:creationId xmlns:a16="http://schemas.microsoft.com/office/drawing/2014/main" id="{BBB463AA-6960-3C45-BA58-F4D95F9DF31E}"/>
              </a:ext>
            </a:extLst>
          </p:cNvPr>
          <p:cNvSpPr>
            <a:spLocks noGrp="1"/>
          </p:cNvSpPr>
          <p:nvPr>
            <p:ph type="subTitle" idx="2"/>
          </p:nvPr>
        </p:nvSpPr>
        <p:spPr/>
        <p:txBody>
          <a:bodyPr/>
          <a:lstStyle/>
          <a:p>
            <a:pPr marL="101600" indent="0"/>
            <a:r>
              <a:rPr lang="en-US" dirty="0"/>
              <a:t>Let’s define some terms</a:t>
            </a:r>
          </a:p>
        </p:txBody>
      </p:sp>
      <p:pic>
        <p:nvPicPr>
          <p:cNvPr id="6" name="Picture 5">
            <a:extLst>
              <a:ext uri="{FF2B5EF4-FFF2-40B4-BE49-F238E27FC236}">
                <a16:creationId xmlns:a16="http://schemas.microsoft.com/office/drawing/2014/main" id="{F43945CF-442F-6544-8E79-3275A67C5B5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71501" y="4849164"/>
            <a:ext cx="8227500" cy="442867"/>
          </a:xfrm>
          <a:prstGeom prst="rect">
            <a:avLst/>
          </a:prstGeom>
        </p:spPr>
      </p:pic>
    </p:spTree>
    <p:extLst>
      <p:ext uri="{BB962C8B-B14F-4D97-AF65-F5344CB8AC3E}">
        <p14:creationId xmlns:p14="http://schemas.microsoft.com/office/powerpoint/2010/main" val="8283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8" repeatCount="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2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F2B1-39DE-844F-9D0A-AE10F69D2DA1}"/>
              </a:ext>
            </a:extLst>
          </p:cNvPr>
          <p:cNvSpPr>
            <a:spLocks noGrp="1"/>
          </p:cNvSpPr>
          <p:nvPr>
            <p:ph type="title"/>
          </p:nvPr>
        </p:nvSpPr>
        <p:spPr/>
        <p:txBody>
          <a:bodyPr/>
          <a:lstStyle/>
          <a:p>
            <a:r>
              <a:rPr lang="en-US" dirty="0"/>
              <a:t>Can JavaScript Execute Multiple Tasks “Simultaneously”?</a:t>
            </a:r>
          </a:p>
        </p:txBody>
      </p:sp>
      <p:sp>
        <p:nvSpPr>
          <p:cNvPr id="4" name="Subtitle 3">
            <a:extLst>
              <a:ext uri="{FF2B5EF4-FFF2-40B4-BE49-F238E27FC236}">
                <a16:creationId xmlns:a16="http://schemas.microsoft.com/office/drawing/2014/main" id="{BBB463AA-6960-3C45-BA58-F4D95F9DF31E}"/>
              </a:ext>
            </a:extLst>
          </p:cNvPr>
          <p:cNvSpPr>
            <a:spLocks noGrp="1"/>
          </p:cNvSpPr>
          <p:nvPr>
            <p:ph type="subTitle" idx="1"/>
          </p:nvPr>
        </p:nvSpPr>
        <p:spPr/>
        <p:txBody>
          <a:bodyPr/>
          <a:lstStyle/>
          <a:p>
            <a:pPr marL="101600" indent="0"/>
            <a:r>
              <a:rPr lang="en-US" dirty="0"/>
              <a:t>Let’s define some terms</a:t>
            </a:r>
          </a:p>
        </p:txBody>
      </p:sp>
      <p:sp>
        <p:nvSpPr>
          <p:cNvPr id="3" name="Text Placeholder 2">
            <a:extLst>
              <a:ext uri="{FF2B5EF4-FFF2-40B4-BE49-F238E27FC236}">
                <a16:creationId xmlns:a16="http://schemas.microsoft.com/office/drawing/2014/main" id="{B9ADFBEF-9A4A-3749-9731-CAB56CA66334}"/>
              </a:ext>
            </a:extLst>
          </p:cNvPr>
          <p:cNvSpPr>
            <a:spLocks noGrp="1"/>
          </p:cNvSpPr>
          <p:nvPr>
            <p:ph type="body" idx="2"/>
          </p:nvPr>
        </p:nvSpPr>
        <p:spPr/>
        <p:txBody>
          <a:bodyPr/>
          <a:lstStyle/>
          <a:p>
            <a:pPr marL="101600" indent="0">
              <a:buNone/>
            </a:pPr>
            <a:r>
              <a:rPr lang="en-CA" dirty="0"/>
              <a:t>Multi-thread applications</a:t>
            </a:r>
          </a:p>
          <a:p>
            <a:pPr lvl="1"/>
            <a:r>
              <a:rPr lang="en-CA" dirty="0"/>
              <a:t>Tasks may execute in parallel</a:t>
            </a:r>
          </a:p>
          <a:p>
            <a:pPr lvl="1"/>
            <a:r>
              <a:rPr lang="en-CA" dirty="0"/>
              <a:t>Task can start before previous one completes</a:t>
            </a:r>
          </a:p>
          <a:p>
            <a:pPr lvl="1"/>
            <a:r>
              <a:rPr lang="en-CA" dirty="0"/>
              <a:t>Task may need to wait for other tasks to complete</a:t>
            </a:r>
          </a:p>
          <a:p>
            <a:pPr lvl="1"/>
            <a:r>
              <a:rPr lang="en-CA" dirty="0"/>
              <a:t>Harder to code (synchronization)</a:t>
            </a:r>
          </a:p>
        </p:txBody>
      </p:sp>
      <p:pic>
        <p:nvPicPr>
          <p:cNvPr id="6" name="Picture 5" descr="Graphical user interface&#10;&#10;Description automatically generated">
            <a:extLst>
              <a:ext uri="{FF2B5EF4-FFF2-40B4-BE49-F238E27FC236}">
                <a16:creationId xmlns:a16="http://schemas.microsoft.com/office/drawing/2014/main" id="{D6750B38-BDC7-9D4B-A942-9F9AE3A483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1" y="4068378"/>
            <a:ext cx="8227500" cy="1800087"/>
          </a:xfrm>
          <a:prstGeom prst="rect">
            <a:avLst/>
          </a:prstGeom>
        </p:spPr>
      </p:pic>
      <p:grpSp>
        <p:nvGrpSpPr>
          <p:cNvPr id="43" name="Group 42">
            <a:extLst>
              <a:ext uri="{FF2B5EF4-FFF2-40B4-BE49-F238E27FC236}">
                <a16:creationId xmlns:a16="http://schemas.microsoft.com/office/drawing/2014/main" id="{F5062580-A543-1A45-94C8-D757AA3F1B81}"/>
              </a:ext>
            </a:extLst>
          </p:cNvPr>
          <p:cNvGrpSpPr/>
          <p:nvPr/>
        </p:nvGrpSpPr>
        <p:grpSpPr>
          <a:xfrm>
            <a:off x="268941" y="2581835"/>
            <a:ext cx="903643" cy="2918907"/>
            <a:chOff x="268941" y="2581835"/>
            <a:chExt cx="903643" cy="2918907"/>
          </a:xfrm>
        </p:grpSpPr>
        <p:cxnSp>
          <p:nvCxnSpPr>
            <p:cNvPr id="28" name="Straight Connector 27">
              <a:extLst>
                <a:ext uri="{FF2B5EF4-FFF2-40B4-BE49-F238E27FC236}">
                  <a16:creationId xmlns:a16="http://schemas.microsoft.com/office/drawing/2014/main" id="{6978690A-67F2-8F48-A302-266ECD84B752}"/>
                </a:ext>
              </a:extLst>
            </p:cNvPr>
            <p:cNvCxnSpPr>
              <a:cxnSpLocks/>
            </p:cNvCxnSpPr>
            <p:nvPr/>
          </p:nvCxnSpPr>
          <p:spPr>
            <a:xfrm flipH="1">
              <a:off x="279699" y="2581835"/>
              <a:ext cx="892885"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114E1D7-B05E-E241-A08C-BB7B9F7223B9}"/>
                </a:ext>
              </a:extLst>
            </p:cNvPr>
            <p:cNvCxnSpPr>
              <a:cxnSpLocks/>
            </p:cNvCxnSpPr>
            <p:nvPr/>
          </p:nvCxnSpPr>
          <p:spPr>
            <a:xfrm flipH="1">
              <a:off x="268942" y="5500742"/>
              <a:ext cx="710004" cy="0"/>
            </a:xfrm>
            <a:prstGeom prst="line">
              <a:avLst/>
            </a:prstGeom>
            <a:ln>
              <a:prstDash val="lgDash"/>
              <a:head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C60CD0-1D27-344C-8A7A-4E7D18F6E2EF}"/>
                </a:ext>
              </a:extLst>
            </p:cNvPr>
            <p:cNvCxnSpPr>
              <a:cxnSpLocks/>
            </p:cNvCxnSpPr>
            <p:nvPr/>
          </p:nvCxnSpPr>
          <p:spPr>
            <a:xfrm>
              <a:off x="268941" y="2581835"/>
              <a:ext cx="0" cy="29171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7EF3C7D-C0FC-0643-99D2-C89C7BF4E105}"/>
              </a:ext>
            </a:extLst>
          </p:cNvPr>
          <p:cNvGrpSpPr/>
          <p:nvPr/>
        </p:nvGrpSpPr>
        <p:grpSpPr>
          <a:xfrm>
            <a:off x="441063" y="2895600"/>
            <a:ext cx="5928501" cy="1118989"/>
            <a:chOff x="441063" y="2895600"/>
            <a:chExt cx="5928501" cy="1118989"/>
          </a:xfrm>
        </p:grpSpPr>
        <p:cxnSp>
          <p:nvCxnSpPr>
            <p:cNvPr id="40" name="Straight Connector 39">
              <a:extLst>
                <a:ext uri="{FF2B5EF4-FFF2-40B4-BE49-F238E27FC236}">
                  <a16:creationId xmlns:a16="http://schemas.microsoft.com/office/drawing/2014/main" id="{DA946BA4-74FE-054E-BD85-B27E031C54F5}"/>
                </a:ext>
              </a:extLst>
            </p:cNvPr>
            <p:cNvCxnSpPr>
              <a:cxnSpLocks/>
            </p:cNvCxnSpPr>
            <p:nvPr/>
          </p:nvCxnSpPr>
          <p:spPr>
            <a:xfrm flipH="1">
              <a:off x="441063" y="2895600"/>
              <a:ext cx="72076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B6A0ED-7D16-D042-80C8-1533FD83589C}"/>
                </a:ext>
              </a:extLst>
            </p:cNvPr>
            <p:cNvCxnSpPr>
              <a:cxnSpLocks/>
            </p:cNvCxnSpPr>
            <p:nvPr/>
          </p:nvCxnSpPr>
          <p:spPr>
            <a:xfrm flipH="1" flipV="1">
              <a:off x="6369563" y="3568149"/>
              <a:ext cx="1" cy="446440"/>
            </a:xfrm>
            <a:prstGeom prst="line">
              <a:avLst/>
            </a:prstGeom>
            <a:ln>
              <a:prstDash val="lgDash"/>
              <a:head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C3E5412-C085-9148-BC85-985C940D84C8}"/>
                </a:ext>
              </a:extLst>
            </p:cNvPr>
            <p:cNvCxnSpPr>
              <a:cxnSpLocks/>
            </p:cNvCxnSpPr>
            <p:nvPr/>
          </p:nvCxnSpPr>
          <p:spPr>
            <a:xfrm>
              <a:off x="441063" y="2895600"/>
              <a:ext cx="0" cy="67254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96D75-91CA-BF43-B373-BDA47F3F4A49}"/>
                </a:ext>
              </a:extLst>
            </p:cNvPr>
            <p:cNvCxnSpPr>
              <a:cxnSpLocks/>
            </p:cNvCxnSpPr>
            <p:nvPr/>
          </p:nvCxnSpPr>
          <p:spPr>
            <a:xfrm flipH="1">
              <a:off x="441063" y="3568149"/>
              <a:ext cx="5928500" cy="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367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2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4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B7B2-8466-C04F-9BC5-67D572375A35}"/>
              </a:ext>
            </a:extLst>
          </p:cNvPr>
          <p:cNvSpPr>
            <a:spLocks noGrp="1"/>
          </p:cNvSpPr>
          <p:nvPr>
            <p:ph type="title"/>
          </p:nvPr>
        </p:nvSpPr>
        <p:spPr/>
        <p:txBody>
          <a:bodyPr/>
          <a:lstStyle/>
          <a:p>
            <a:r>
              <a:rPr lang="en-CA" dirty="0"/>
              <a:t>What about JavaScript?</a:t>
            </a:r>
            <a:endParaRPr lang="en-US" dirty="0"/>
          </a:p>
        </p:txBody>
      </p:sp>
      <p:pic>
        <p:nvPicPr>
          <p:cNvPr id="10" name="Picture 9">
            <a:extLst>
              <a:ext uri="{FF2B5EF4-FFF2-40B4-BE49-F238E27FC236}">
                <a16:creationId xmlns:a16="http://schemas.microsoft.com/office/drawing/2014/main" id="{6B33F968-E7BD-344A-8559-0B949F2ED0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5806" y="1507625"/>
            <a:ext cx="7257236" cy="4832466"/>
          </a:xfrm>
          <a:prstGeom prst="rect">
            <a:avLst/>
          </a:prstGeom>
        </p:spPr>
      </p:pic>
      <p:sp>
        <p:nvSpPr>
          <p:cNvPr id="12" name="Text Placeholder 11">
            <a:extLst>
              <a:ext uri="{FF2B5EF4-FFF2-40B4-BE49-F238E27FC236}">
                <a16:creationId xmlns:a16="http://schemas.microsoft.com/office/drawing/2014/main" id="{E593EB8B-6D77-CB4F-862E-163A1A600D2F}"/>
              </a:ext>
            </a:extLst>
          </p:cNvPr>
          <p:cNvSpPr>
            <a:spLocks noGrp="1"/>
          </p:cNvSpPr>
          <p:nvPr>
            <p:ph type="body" idx="1"/>
          </p:nvPr>
        </p:nvSpPr>
        <p:spPr>
          <a:xfrm>
            <a:off x="3759212" y="6227888"/>
            <a:ext cx="4670425" cy="505492"/>
          </a:xfrm>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lstStyle/>
          <a:p>
            <a:pPr marL="101600" indent="0" algn="ctr">
              <a:buNone/>
            </a:pPr>
            <a:r>
              <a:rPr lang="en-US" dirty="0"/>
              <a:t>JavaScript is like a pizza restaurant!</a:t>
            </a:r>
          </a:p>
        </p:txBody>
      </p:sp>
      <p:sp>
        <p:nvSpPr>
          <p:cNvPr id="14" name="Subtitle 13">
            <a:extLst>
              <a:ext uri="{FF2B5EF4-FFF2-40B4-BE49-F238E27FC236}">
                <a16:creationId xmlns:a16="http://schemas.microsoft.com/office/drawing/2014/main" id="{C8531186-9DB6-B844-95EA-B18BDBE72904}"/>
              </a:ext>
            </a:extLst>
          </p:cNvPr>
          <p:cNvSpPr>
            <a:spLocks noGrp="1"/>
          </p:cNvSpPr>
          <p:nvPr>
            <p:ph type="subTitle" idx="2"/>
          </p:nvPr>
        </p:nvSpPr>
        <p:spPr/>
        <p:txBody>
          <a:bodyPr/>
          <a:lstStyle/>
          <a:p>
            <a:r>
              <a:rPr lang="en-CA" dirty="0"/>
              <a:t>Synchronous? Asynchronous? Single-thread? Multi-thread?</a:t>
            </a:r>
            <a:endParaRPr lang="en-US" dirty="0"/>
          </a:p>
        </p:txBody>
      </p:sp>
    </p:spTree>
    <p:extLst>
      <p:ext uri="{BB962C8B-B14F-4D97-AF65-F5344CB8AC3E}">
        <p14:creationId xmlns:p14="http://schemas.microsoft.com/office/powerpoint/2010/main" val="26869368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bg/>
                                          </p:spTgt>
                                        </p:tgtEl>
                                        <p:attrNameLst>
                                          <p:attrName>style.visibility</p:attrName>
                                        </p:attrNameLst>
                                      </p:cBhvr>
                                      <p:to>
                                        <p:strVal val="visible"/>
                                      </p:to>
                                    </p:set>
                                    <p:animEffect transition="in" filter="fade">
                                      <p:cBhvr>
                                        <p:cTn id="14" dur="500"/>
                                        <p:tgtEl>
                                          <p:spTgt spid="12">
                                            <p:bg/>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theme/theme1.xml><?xml version="1.0" encoding="utf-8"?>
<a:theme xmlns:a="http://schemas.openxmlformats.org/drawingml/2006/main" name="Salesforce Corporate Google Slides Template (2020) - New Beta">
  <a:themeElements>
    <a:clrScheme name="Corporate Colors - November 2017">
      <a:dk1>
        <a:srgbClr val="205CA0"/>
      </a:dk1>
      <a:lt1>
        <a:srgbClr val="FFFFFF"/>
      </a:lt1>
      <a:dk2>
        <a:srgbClr val="0D9DDA"/>
      </a:dk2>
      <a:lt2>
        <a:srgbClr val="424145"/>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4622</TotalTime>
  <Words>1651</Words>
  <Application>Microsoft Macintosh PowerPoint</Application>
  <PresentationFormat>Custom</PresentationFormat>
  <Paragraphs>260</Paragraphs>
  <Slides>29</Slides>
  <Notes>20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Courier New</vt:lpstr>
      <vt:lpstr>Poppins</vt:lpstr>
      <vt:lpstr>Poppins SemiBold</vt:lpstr>
      <vt:lpstr>Calibri</vt:lpstr>
      <vt:lpstr>Salesforce Sans</vt:lpstr>
      <vt:lpstr>Salesforce Sans Light</vt:lpstr>
      <vt:lpstr>Arial</vt:lpstr>
      <vt:lpstr>Salesforce Corporate Google Slides Template (2020) - New Beta</vt:lpstr>
      <vt:lpstr>DreamTX</vt:lpstr>
      <vt:lpstr>PowerPoint Presentation</vt:lpstr>
      <vt:lpstr>PowerPoint Presentation</vt:lpstr>
      <vt:lpstr>Agenda</vt:lpstr>
      <vt:lpstr>JavaScript is what...?</vt:lpstr>
      <vt:lpstr>Can JavaScript Execute Multiple Tasks Simultaneously?</vt:lpstr>
      <vt:lpstr>Can JavaScript Execute Multiple Tasks “Simultaneously”?</vt:lpstr>
      <vt:lpstr>Can JavaScript Execute Multiple Tasks “Simultaneously”?</vt:lpstr>
      <vt:lpstr>What about JavaScript?</vt:lpstr>
      <vt:lpstr>Is JavaScript Single-Threaded?</vt:lpstr>
      <vt:lpstr>Can JavaScript Block Other Tasks?</vt:lpstr>
      <vt:lpstr>I Thought JavaScript Was Multi-Threaded! </vt:lpstr>
      <vt:lpstr>JavaScript Is…</vt:lpstr>
      <vt:lpstr>But, That’s Horrible!</vt:lpstr>
      <vt:lpstr>But, That’s Horrible!</vt:lpstr>
      <vt:lpstr>But, That’s Horrible!</vt:lpstr>
      <vt:lpstr>Tasks? Microtasks?</vt:lpstr>
      <vt:lpstr>What Does The Event Loop Do?</vt:lpstr>
      <vt:lpstr>What Does The Event Loop Do?</vt:lpstr>
      <vt:lpstr>What Does The Event Loop Do?</vt:lpstr>
      <vt:lpstr>What Does The Event Loop Do?</vt:lpstr>
      <vt:lpstr>Can you show us some code?</vt:lpstr>
      <vt:lpstr>What would a flowchart look like? </vt:lpstr>
      <vt:lpstr>Title</vt:lpstr>
      <vt:lpstr>Execute Task</vt:lpstr>
      <vt:lpstr>Execute Microtask</vt:lpstr>
      <vt:lpstr>Repaint</vt:lpstr>
      <vt:lpstr>PowerPoint Presentation</vt:lpstr>
      <vt:lpstr>Q&amp;A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DreamTX</dc:title>
  <cp:lastModifiedBy>Microsoft Office User</cp:lastModifiedBy>
  <cp:revision>180</cp:revision>
  <dcterms:modified xsi:type="dcterms:W3CDTF">2020-12-16T21:57:10Z</dcterms:modified>
</cp:coreProperties>
</file>